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5" r:id="rId23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99180" y="288861"/>
            <a:ext cx="194563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9BD2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9BD2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62851"/>
            <a:ext cx="9144000" cy="258064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1514" y="339496"/>
            <a:ext cx="7560818" cy="422656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91514" y="1851634"/>
            <a:ext cx="3780790" cy="2952750"/>
          </a:xfrm>
          <a:custGeom>
            <a:avLst/>
            <a:gdLst/>
            <a:ahLst/>
            <a:cxnLst/>
            <a:rect l="l" t="t" r="r" b="b"/>
            <a:pathLst>
              <a:path w="3780790" h="2952750">
                <a:moveTo>
                  <a:pt x="3780409" y="0"/>
                </a:moveTo>
                <a:lnTo>
                  <a:pt x="0" y="0"/>
                </a:lnTo>
                <a:lnTo>
                  <a:pt x="0" y="2952369"/>
                </a:lnTo>
                <a:lnTo>
                  <a:pt x="3780409" y="2952369"/>
                </a:lnTo>
                <a:lnTo>
                  <a:pt x="3780409" y="0"/>
                </a:lnTo>
                <a:close/>
              </a:path>
            </a:pathLst>
          </a:custGeom>
          <a:solidFill>
            <a:srgbClr val="B7DEE8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9BD2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9BD2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2562851"/>
            <a:ext cx="9144000" cy="25806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06625" y="255841"/>
            <a:ext cx="5730748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9BD2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8188" y="1429956"/>
            <a:ext cx="6627622" cy="1760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8.jp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" y="2209800"/>
              <a:ext cx="4937760" cy="2933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551175"/>
              <a:ext cx="3888486" cy="259232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55675" y="270961"/>
            <a:ext cx="7426325" cy="413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4000" spc="-85" dirty="0" err="1">
                <a:latin typeface="Cambria"/>
                <a:cs typeface="Cambria"/>
              </a:rPr>
              <a:t>Mengenal</a:t>
            </a:r>
            <a:r>
              <a:rPr lang="en-US" sz="4000" spc="-85" dirty="0">
                <a:latin typeface="Cambria"/>
                <a:cs typeface="Cambria"/>
              </a:rPr>
              <a:t> </a:t>
            </a:r>
            <a:r>
              <a:rPr lang="en-US" sz="4000" spc="-85" dirty="0" err="1">
                <a:latin typeface="Cambria"/>
                <a:cs typeface="Cambria"/>
              </a:rPr>
              <a:t>Reproduksi</a:t>
            </a:r>
            <a:r>
              <a:rPr lang="en-US" sz="4000" spc="-85" dirty="0">
                <a:latin typeface="Cambria"/>
                <a:cs typeface="Cambria"/>
              </a:rPr>
              <a:t> </a:t>
            </a:r>
            <a:r>
              <a:rPr lang="en-US" sz="4000" spc="-85" dirty="0" err="1" smtClean="0">
                <a:latin typeface="Cambria"/>
                <a:cs typeface="Cambria"/>
              </a:rPr>
              <a:t>Secara</a:t>
            </a:r>
            <a:r>
              <a:rPr lang="en-US" sz="4000" spc="-85" dirty="0" smtClean="0">
                <a:latin typeface="Cambria"/>
                <a:cs typeface="Cambria"/>
              </a:rPr>
              <a:t> </a:t>
            </a:r>
            <a:r>
              <a:rPr lang="en-US" sz="4000" spc="-85" dirty="0" err="1">
                <a:latin typeface="Cambria"/>
                <a:cs typeface="Cambria"/>
              </a:rPr>
              <a:t>Dini</a:t>
            </a:r>
            <a:r>
              <a:rPr lang="en-US" sz="4000" spc="-85" dirty="0">
                <a:latin typeface="Cambria"/>
                <a:cs typeface="Cambria"/>
              </a:rPr>
              <a:t> </a:t>
            </a:r>
            <a:r>
              <a:rPr lang="en-US" sz="4000" spc="-85" dirty="0" err="1" smtClean="0">
                <a:latin typeface="Cambria"/>
                <a:cs typeface="Cambria"/>
              </a:rPr>
              <a:t>Untuk</a:t>
            </a:r>
            <a:r>
              <a:rPr lang="en-US" sz="4000" spc="-85" dirty="0" smtClean="0">
                <a:latin typeface="Cambria"/>
                <a:cs typeface="Cambria"/>
              </a:rPr>
              <a:t> </a:t>
            </a:r>
            <a:r>
              <a:rPr lang="en-US" sz="4000" spc="-85" dirty="0" err="1" smtClean="0">
                <a:latin typeface="Cambria"/>
                <a:cs typeface="Cambria"/>
              </a:rPr>
              <a:t>Menghindari</a:t>
            </a:r>
            <a:r>
              <a:rPr lang="en-US" sz="4000" spc="-85" dirty="0" smtClean="0">
                <a:latin typeface="Cambria"/>
                <a:cs typeface="Cambria"/>
              </a:rPr>
              <a:t> </a:t>
            </a:r>
            <a:r>
              <a:rPr lang="en-US" sz="4000" spc="-85" dirty="0" err="1" smtClean="0">
                <a:latin typeface="Cambria"/>
                <a:cs typeface="Cambria"/>
              </a:rPr>
              <a:t>Kesalahan</a:t>
            </a:r>
            <a:r>
              <a:rPr lang="en-US" sz="4000" spc="-85" dirty="0" smtClean="0">
                <a:latin typeface="Cambria"/>
                <a:cs typeface="Cambria"/>
              </a:rPr>
              <a:t> Di </a:t>
            </a:r>
            <a:r>
              <a:rPr lang="en-US" sz="4000" spc="-85" dirty="0" err="1">
                <a:latin typeface="Cambria"/>
                <a:cs typeface="Cambria"/>
              </a:rPr>
              <a:t>Masa</a:t>
            </a:r>
            <a:r>
              <a:rPr lang="en-US" sz="4000" spc="-85" dirty="0">
                <a:latin typeface="Cambria"/>
                <a:cs typeface="Cambria"/>
              </a:rPr>
              <a:t> </a:t>
            </a:r>
            <a:r>
              <a:rPr lang="en-US" sz="4000" spc="-85" dirty="0" err="1" smtClean="0">
                <a:latin typeface="Cambria"/>
                <a:cs typeface="Cambria"/>
              </a:rPr>
              <a:t>Depan</a:t>
            </a:r>
            <a:r>
              <a:rPr lang="en-US" sz="4000" spc="-85" dirty="0">
                <a:latin typeface="Cambria"/>
                <a:cs typeface="Cambria"/>
              </a:rPr>
              <a:t/>
            </a:r>
            <a:br>
              <a:rPr lang="en-US" sz="4000" spc="-85" dirty="0">
                <a:latin typeface="Cambria"/>
                <a:cs typeface="Cambria"/>
              </a:rPr>
            </a:br>
            <a:r>
              <a:rPr lang="en-US" sz="4000" spc="-85" dirty="0" smtClean="0">
                <a:latin typeface="Cambria"/>
                <a:cs typeface="Cambria"/>
              </a:rPr>
              <a:t/>
            </a:r>
            <a:br>
              <a:rPr lang="en-US" sz="4000" spc="-85" dirty="0" smtClean="0">
                <a:latin typeface="Cambria"/>
                <a:cs typeface="Cambria"/>
              </a:rPr>
            </a:br>
            <a:r>
              <a:rPr lang="en-US" sz="1800" spc="-85" dirty="0" err="1" smtClean="0">
                <a:latin typeface="Cambria"/>
                <a:cs typeface="Cambria"/>
              </a:rPr>
              <a:t>oleh</a:t>
            </a:r>
            <a:r>
              <a:rPr lang="en-US" sz="1800" spc="-85" dirty="0" smtClean="0">
                <a:latin typeface="Cambria"/>
                <a:cs typeface="Cambria"/>
              </a:rPr>
              <a:t> :</a:t>
            </a:r>
            <a:r>
              <a:rPr lang="en-US" sz="4000" spc="-85" dirty="0">
                <a:latin typeface="Cambria"/>
                <a:cs typeface="Cambria"/>
              </a:rPr>
              <a:t/>
            </a:r>
            <a:br>
              <a:rPr lang="en-US" sz="4000" spc="-85" dirty="0">
                <a:latin typeface="Cambria"/>
                <a:cs typeface="Cambria"/>
              </a:rPr>
            </a:br>
            <a:r>
              <a:rPr lang="en-US" sz="1800" spc="-85" dirty="0" smtClean="0">
                <a:latin typeface="Cambria"/>
                <a:cs typeface="Cambria"/>
              </a:rPr>
              <a:t>Guru IPA </a:t>
            </a:r>
            <a:r>
              <a:rPr lang="en-US" sz="1800" spc="-85" dirty="0" err="1" smtClean="0">
                <a:latin typeface="Cambria"/>
                <a:cs typeface="Cambria"/>
              </a:rPr>
              <a:t>MTs</a:t>
            </a:r>
            <a:r>
              <a:rPr lang="en-US" sz="1800" spc="-85" dirty="0" smtClean="0">
                <a:latin typeface="Cambria"/>
                <a:cs typeface="Cambria"/>
              </a:rPr>
              <a:t> </a:t>
            </a:r>
            <a:r>
              <a:rPr lang="en-US" sz="1800" spc="-85" dirty="0" err="1" smtClean="0">
                <a:latin typeface="Cambria"/>
                <a:cs typeface="Cambria"/>
              </a:rPr>
              <a:t>Tonjongsari</a:t>
            </a:r>
            <a:r>
              <a:rPr lang="en-US" sz="1800" spc="-85" dirty="0" smtClean="0">
                <a:latin typeface="Cambria"/>
                <a:cs typeface="Cambria"/>
              </a:rPr>
              <a:t/>
            </a:r>
            <a:br>
              <a:rPr lang="en-US" sz="1800" spc="-85" dirty="0" smtClean="0">
                <a:latin typeface="Cambria"/>
                <a:cs typeface="Cambria"/>
              </a:rPr>
            </a:br>
            <a:r>
              <a:rPr lang="en-US" sz="1800" spc="-85" dirty="0" err="1" smtClean="0">
                <a:solidFill>
                  <a:srgbClr val="FF3399"/>
                </a:solidFill>
                <a:latin typeface="Cambria"/>
                <a:cs typeface="Cambria"/>
              </a:rPr>
              <a:t>Nuraena</a:t>
            </a:r>
            <a:r>
              <a:rPr lang="en-US" sz="1800" spc="-85" dirty="0" smtClean="0">
                <a:solidFill>
                  <a:srgbClr val="FF3399"/>
                </a:solidFill>
                <a:latin typeface="Cambria"/>
                <a:cs typeface="Cambria"/>
              </a:rPr>
              <a:t>, </a:t>
            </a:r>
            <a:r>
              <a:rPr lang="en-US" sz="1800" spc="-85" dirty="0" err="1" smtClean="0">
                <a:solidFill>
                  <a:srgbClr val="FF3399"/>
                </a:solidFill>
                <a:latin typeface="Cambria"/>
                <a:cs typeface="Cambria"/>
              </a:rPr>
              <a:t>S.Pd</a:t>
            </a:r>
            <a:r>
              <a:rPr lang="en-US" sz="1800" spc="-85" dirty="0" smtClean="0">
                <a:solidFill>
                  <a:srgbClr val="FF3399"/>
                </a:solidFill>
                <a:latin typeface="Cambria"/>
                <a:cs typeface="Cambria"/>
              </a:rPr>
              <a:t/>
            </a:r>
            <a:br>
              <a:rPr lang="en-US" sz="1800" spc="-85" dirty="0" smtClean="0">
                <a:solidFill>
                  <a:srgbClr val="FF3399"/>
                </a:solidFill>
                <a:latin typeface="Cambria"/>
                <a:cs typeface="Cambria"/>
              </a:rPr>
            </a:br>
            <a:r>
              <a:rPr lang="en-US" sz="1800" spc="-85" dirty="0" err="1" smtClean="0">
                <a:solidFill>
                  <a:srgbClr val="FF3399"/>
                </a:solidFill>
                <a:latin typeface="Cambria"/>
                <a:cs typeface="Cambria"/>
              </a:rPr>
              <a:t>Nunik</a:t>
            </a:r>
            <a:r>
              <a:rPr lang="en-US" sz="1800" spc="-85" dirty="0" smtClean="0">
                <a:solidFill>
                  <a:srgbClr val="FF3399"/>
                </a:solidFill>
                <a:latin typeface="Cambria"/>
                <a:cs typeface="Cambria"/>
              </a:rPr>
              <a:t> </a:t>
            </a:r>
            <a:r>
              <a:rPr lang="en-US" sz="1800" spc="-85" dirty="0" err="1" smtClean="0">
                <a:solidFill>
                  <a:srgbClr val="FF3399"/>
                </a:solidFill>
                <a:latin typeface="Cambria"/>
                <a:cs typeface="Cambria"/>
              </a:rPr>
              <a:t>Nurlatipah</a:t>
            </a:r>
            <a:r>
              <a:rPr lang="en-US" sz="1800" spc="-85" dirty="0" smtClean="0">
                <a:solidFill>
                  <a:srgbClr val="FF3399"/>
                </a:solidFill>
                <a:latin typeface="Cambria"/>
                <a:cs typeface="Cambria"/>
              </a:rPr>
              <a:t>, </a:t>
            </a:r>
            <a:r>
              <a:rPr lang="en-US" sz="1800" spc="-85" dirty="0" err="1" smtClean="0">
                <a:solidFill>
                  <a:srgbClr val="FF3399"/>
                </a:solidFill>
                <a:latin typeface="Cambria"/>
                <a:cs typeface="Cambria"/>
              </a:rPr>
              <a:t>S.Pd.I</a:t>
            </a:r>
            <a:r>
              <a:rPr lang="en-US" sz="1800" spc="-85" dirty="0" smtClean="0">
                <a:solidFill>
                  <a:srgbClr val="FF3399"/>
                </a:solidFill>
                <a:latin typeface="Cambria"/>
                <a:cs typeface="Cambria"/>
              </a:rPr>
              <a:t/>
            </a:r>
            <a:br>
              <a:rPr lang="en-US" sz="1800" spc="-85" dirty="0" smtClean="0">
                <a:solidFill>
                  <a:srgbClr val="FF3399"/>
                </a:solidFill>
                <a:latin typeface="Cambria"/>
                <a:cs typeface="Cambria"/>
              </a:rPr>
            </a:br>
            <a:r>
              <a:rPr lang="en-US" sz="1800" spc="-85" dirty="0" smtClean="0">
                <a:solidFill>
                  <a:srgbClr val="FF3399"/>
                </a:solidFill>
                <a:latin typeface="Cambria"/>
                <a:cs typeface="Cambria"/>
              </a:rPr>
              <a:t>Ade </a:t>
            </a:r>
            <a:r>
              <a:rPr lang="en-US" sz="1800" spc="-85" dirty="0" err="1" smtClean="0">
                <a:solidFill>
                  <a:srgbClr val="FF3399"/>
                </a:solidFill>
                <a:latin typeface="Cambria"/>
                <a:cs typeface="Cambria"/>
              </a:rPr>
              <a:t>Mahmudah</a:t>
            </a:r>
            <a:r>
              <a:rPr lang="en-US" sz="1800" spc="-85" dirty="0" smtClean="0">
                <a:solidFill>
                  <a:srgbClr val="FF3399"/>
                </a:solidFill>
                <a:latin typeface="Cambria"/>
                <a:cs typeface="Cambria"/>
              </a:rPr>
              <a:t>, </a:t>
            </a:r>
            <a:r>
              <a:rPr lang="en-US" sz="1800" spc="-85" dirty="0" err="1" smtClean="0">
                <a:solidFill>
                  <a:srgbClr val="FF3399"/>
                </a:solidFill>
                <a:latin typeface="Cambria"/>
                <a:cs typeface="Cambria"/>
              </a:rPr>
              <a:t>S.Pd</a:t>
            </a:r>
            <a:r>
              <a:rPr lang="en-US" sz="1800" spc="-85" dirty="0" smtClean="0">
                <a:solidFill>
                  <a:srgbClr val="FF3399"/>
                </a:solidFill>
                <a:latin typeface="Cambria"/>
                <a:cs typeface="Cambria"/>
              </a:rPr>
              <a:t/>
            </a:r>
            <a:br>
              <a:rPr lang="en-US" sz="1800" spc="-85" dirty="0" smtClean="0">
                <a:solidFill>
                  <a:srgbClr val="FF3399"/>
                </a:solidFill>
                <a:latin typeface="Cambria"/>
                <a:cs typeface="Cambria"/>
              </a:rPr>
            </a:br>
            <a:r>
              <a:rPr lang="en-US" sz="1800" spc="-85" dirty="0" err="1" smtClean="0">
                <a:solidFill>
                  <a:srgbClr val="FF3399"/>
                </a:solidFill>
                <a:latin typeface="Cambria"/>
                <a:cs typeface="Cambria"/>
              </a:rPr>
              <a:t>Hayun</a:t>
            </a:r>
            <a:r>
              <a:rPr lang="en-US" sz="1800" spc="-85" dirty="0" smtClean="0">
                <a:solidFill>
                  <a:srgbClr val="FF3399"/>
                </a:solidFill>
                <a:latin typeface="Cambria"/>
                <a:cs typeface="Cambria"/>
              </a:rPr>
              <a:t> </a:t>
            </a:r>
            <a:r>
              <a:rPr lang="en-US" sz="1800" spc="-85" dirty="0" err="1" smtClean="0">
                <a:solidFill>
                  <a:srgbClr val="FF3399"/>
                </a:solidFill>
                <a:latin typeface="Cambria"/>
                <a:cs typeface="Cambria"/>
              </a:rPr>
              <a:t>Mupidah</a:t>
            </a:r>
            <a:r>
              <a:rPr lang="en-US" sz="1800" spc="-85" dirty="0" smtClean="0">
                <a:solidFill>
                  <a:srgbClr val="FF3399"/>
                </a:solidFill>
                <a:latin typeface="Cambria"/>
                <a:cs typeface="Cambria"/>
              </a:rPr>
              <a:t>, </a:t>
            </a:r>
            <a:r>
              <a:rPr lang="en-US" sz="1800" spc="-85" dirty="0" err="1" smtClean="0">
                <a:solidFill>
                  <a:srgbClr val="FF3399"/>
                </a:solidFill>
                <a:latin typeface="Cambria"/>
                <a:cs typeface="Cambria"/>
              </a:rPr>
              <a:t>S.Pd</a:t>
            </a:r>
            <a:endParaRPr sz="1800" dirty="0">
              <a:solidFill>
                <a:srgbClr val="FF3399"/>
              </a:solidFill>
              <a:latin typeface="Cambria"/>
              <a:cs typeface="Cambri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5" y="285750"/>
            <a:ext cx="1293845" cy="12938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7711" y="990853"/>
            <a:ext cx="4896485" cy="27372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965">
              <a:lnSpc>
                <a:spcPct val="100000"/>
              </a:lnSpc>
              <a:spcBef>
                <a:spcPts val="100"/>
              </a:spcBef>
            </a:pPr>
            <a:r>
              <a:rPr dirty="0"/>
              <a:t>P</a:t>
            </a:r>
            <a:r>
              <a:rPr spc="-15" dirty="0"/>
              <a:t>u</a:t>
            </a:r>
            <a:r>
              <a:rPr spc="-5" dirty="0"/>
              <a:t>ber</a:t>
            </a:r>
            <a:r>
              <a:rPr spc="-20" dirty="0"/>
              <a:t>t</a:t>
            </a:r>
            <a:r>
              <a:rPr dirty="0"/>
              <a:t>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15110" y="3453129"/>
            <a:ext cx="6475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Masa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Peralihan </a:t>
            </a:r>
            <a:r>
              <a:rPr sz="2400" spc="-10" dirty="0">
                <a:latin typeface="Comic Sans MS"/>
                <a:cs typeface="Comic Sans MS"/>
              </a:rPr>
              <a:t>dari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anak-anak</a:t>
            </a:r>
            <a:r>
              <a:rPr sz="2400" spc="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menuju</a:t>
            </a:r>
            <a:r>
              <a:rPr sz="2400" spc="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dewasa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585" y="2084323"/>
            <a:ext cx="3197860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indent="-365760">
              <a:lnSpc>
                <a:spcPct val="100000"/>
              </a:lnSpc>
              <a:spcBef>
                <a:spcPts val="100"/>
              </a:spcBef>
              <a:buChar char="•"/>
              <a:tabLst>
                <a:tab pos="377825" algn="l"/>
                <a:tab pos="378460" algn="l"/>
              </a:tabLst>
            </a:pPr>
            <a:r>
              <a:rPr sz="2000" spc="-5" dirty="0">
                <a:latin typeface="Comic Sans MS"/>
                <a:cs typeface="Comic Sans MS"/>
              </a:rPr>
              <a:t>Mimpi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basah</a:t>
            </a:r>
            <a:endParaRPr sz="2000">
              <a:latin typeface="Comic Sans MS"/>
              <a:cs typeface="Comic Sans MS"/>
            </a:endParaRPr>
          </a:p>
          <a:p>
            <a:pPr marL="378460" indent="-365760">
              <a:lnSpc>
                <a:spcPct val="100000"/>
              </a:lnSpc>
              <a:buChar char="•"/>
              <a:tabLst>
                <a:tab pos="377825" algn="l"/>
                <a:tab pos="378460" algn="l"/>
              </a:tabLst>
            </a:pPr>
            <a:r>
              <a:rPr sz="2000" dirty="0">
                <a:latin typeface="Comic Sans MS"/>
                <a:cs typeface="Comic Sans MS"/>
              </a:rPr>
              <a:t>Suara</a:t>
            </a:r>
            <a:r>
              <a:rPr sz="2000" spc="-6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membesar</a:t>
            </a:r>
            <a:endParaRPr sz="2000">
              <a:latin typeface="Comic Sans MS"/>
              <a:cs typeface="Comic Sans MS"/>
            </a:endParaRPr>
          </a:p>
          <a:p>
            <a:pPr marL="378460" indent="-365760">
              <a:lnSpc>
                <a:spcPct val="100000"/>
              </a:lnSpc>
              <a:buChar char="•"/>
              <a:tabLst>
                <a:tab pos="377825" algn="l"/>
                <a:tab pos="378460" algn="l"/>
              </a:tabLst>
            </a:pPr>
            <a:r>
              <a:rPr sz="2000" spc="-5" dirty="0">
                <a:latin typeface="Comic Sans MS"/>
                <a:cs typeface="Comic Sans MS"/>
              </a:rPr>
              <a:t>Tumbuh</a:t>
            </a:r>
            <a:r>
              <a:rPr sz="2000" spc="-6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rambut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di:</a:t>
            </a:r>
            <a:endParaRPr sz="2000">
              <a:latin typeface="Comic Sans MS"/>
              <a:cs typeface="Comic Sans MS"/>
            </a:endParaRPr>
          </a:p>
          <a:p>
            <a:pPr marL="657860" lvl="1" indent="-99695">
              <a:lnSpc>
                <a:spcPct val="100000"/>
              </a:lnSpc>
              <a:spcBef>
                <a:spcPts val="5"/>
              </a:spcBef>
              <a:buSzPct val="95000"/>
              <a:buChar char="•"/>
              <a:tabLst>
                <a:tab pos="658495" algn="l"/>
              </a:tabLst>
            </a:pPr>
            <a:r>
              <a:rPr sz="2000" spc="-5" dirty="0">
                <a:latin typeface="Comic Sans MS"/>
                <a:cs typeface="Comic Sans MS"/>
              </a:rPr>
              <a:t>Ketiak</a:t>
            </a:r>
            <a:endParaRPr sz="2000">
              <a:latin typeface="Comic Sans MS"/>
              <a:cs typeface="Comic Sans MS"/>
            </a:endParaRPr>
          </a:p>
          <a:p>
            <a:pPr marL="657860" lvl="1" indent="-99060">
              <a:lnSpc>
                <a:spcPct val="100000"/>
              </a:lnSpc>
              <a:buSzPct val="95000"/>
              <a:buChar char="•"/>
              <a:tabLst>
                <a:tab pos="657860" algn="l"/>
              </a:tabLst>
            </a:pPr>
            <a:r>
              <a:rPr sz="2000" dirty="0">
                <a:latin typeface="Comic Sans MS"/>
                <a:cs typeface="Comic Sans MS"/>
              </a:rPr>
              <a:t>Atas</a:t>
            </a:r>
            <a:r>
              <a:rPr sz="2000" spc="-50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bibir</a:t>
            </a:r>
            <a:r>
              <a:rPr sz="2000" spc="-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(kumis)</a:t>
            </a:r>
            <a:endParaRPr sz="2000">
              <a:latin typeface="Comic Sans MS"/>
              <a:cs typeface="Comic Sans MS"/>
            </a:endParaRPr>
          </a:p>
          <a:p>
            <a:pPr marL="657860" lvl="1" indent="-99695">
              <a:lnSpc>
                <a:spcPct val="100000"/>
              </a:lnSpc>
              <a:buSzPct val="95000"/>
              <a:buChar char="•"/>
              <a:tabLst>
                <a:tab pos="658495" algn="l"/>
              </a:tabLst>
            </a:pPr>
            <a:r>
              <a:rPr sz="2000" spc="-5" dirty="0">
                <a:latin typeface="Comic Sans MS"/>
                <a:cs typeface="Comic Sans MS"/>
              </a:rPr>
              <a:t>Bawah</a:t>
            </a:r>
            <a:r>
              <a:rPr sz="2000" spc="-6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bibir (janggut)</a:t>
            </a:r>
            <a:endParaRPr sz="2000">
              <a:latin typeface="Comic Sans MS"/>
              <a:cs typeface="Comic Sans MS"/>
            </a:endParaRPr>
          </a:p>
          <a:p>
            <a:pPr marL="657860" lvl="1" indent="-99060">
              <a:lnSpc>
                <a:spcPct val="100000"/>
              </a:lnSpc>
              <a:buSzPct val="95000"/>
              <a:buChar char="•"/>
              <a:tabLst>
                <a:tab pos="657860" algn="l"/>
              </a:tabLst>
            </a:pPr>
            <a:r>
              <a:rPr sz="2000" spc="-5" dirty="0">
                <a:latin typeface="Comic Sans MS"/>
                <a:cs typeface="Comic Sans MS"/>
              </a:rPr>
              <a:t>Sekitar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penis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94986" y="1844916"/>
            <a:ext cx="3780790" cy="2952750"/>
          </a:xfrm>
          <a:custGeom>
            <a:avLst/>
            <a:gdLst/>
            <a:ahLst/>
            <a:cxnLst/>
            <a:rect l="l" t="t" r="r" b="b"/>
            <a:pathLst>
              <a:path w="3780790" h="2952750">
                <a:moveTo>
                  <a:pt x="3780409" y="0"/>
                </a:moveTo>
                <a:lnTo>
                  <a:pt x="0" y="0"/>
                </a:lnTo>
                <a:lnTo>
                  <a:pt x="0" y="2952369"/>
                </a:lnTo>
                <a:lnTo>
                  <a:pt x="3780409" y="2952369"/>
                </a:lnTo>
                <a:lnTo>
                  <a:pt x="3780409" y="0"/>
                </a:lnTo>
                <a:close/>
              </a:path>
            </a:pathLst>
          </a:custGeom>
          <a:solidFill>
            <a:srgbClr val="EDBBE0">
              <a:alpha val="8666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74870" y="2077720"/>
            <a:ext cx="261937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indent="-366395">
              <a:lnSpc>
                <a:spcPct val="100000"/>
              </a:lnSpc>
              <a:spcBef>
                <a:spcPts val="100"/>
              </a:spcBef>
              <a:buChar char="•"/>
              <a:tabLst>
                <a:tab pos="378460" algn="l"/>
                <a:tab pos="379095" algn="l"/>
              </a:tabLst>
            </a:pPr>
            <a:r>
              <a:rPr sz="2000" dirty="0">
                <a:latin typeface="Comic Sans MS"/>
                <a:cs typeface="Comic Sans MS"/>
              </a:rPr>
              <a:t>Menstruasi</a:t>
            </a:r>
            <a:endParaRPr sz="2000">
              <a:latin typeface="Comic Sans MS"/>
              <a:cs typeface="Comic Sans MS"/>
            </a:endParaRPr>
          </a:p>
          <a:p>
            <a:pPr marL="378460" indent="-366395">
              <a:lnSpc>
                <a:spcPct val="100000"/>
              </a:lnSpc>
              <a:buChar char="•"/>
              <a:tabLst>
                <a:tab pos="378460" algn="l"/>
                <a:tab pos="379095" algn="l"/>
              </a:tabLst>
            </a:pPr>
            <a:r>
              <a:rPr sz="2000" dirty="0">
                <a:latin typeface="Comic Sans MS"/>
                <a:cs typeface="Comic Sans MS"/>
              </a:rPr>
              <a:t>Payudara</a:t>
            </a:r>
            <a:r>
              <a:rPr sz="2000" spc="-7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&amp;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Pinggul</a:t>
            </a:r>
            <a:endParaRPr sz="2000">
              <a:latin typeface="Comic Sans MS"/>
              <a:cs typeface="Comic Sans MS"/>
            </a:endParaRPr>
          </a:p>
          <a:p>
            <a:pPr marL="378460">
              <a:lnSpc>
                <a:spcPct val="100000"/>
              </a:lnSpc>
            </a:pPr>
            <a:r>
              <a:rPr sz="2000" dirty="0">
                <a:latin typeface="Comic Sans MS"/>
                <a:cs typeface="Comic Sans MS"/>
              </a:rPr>
              <a:t>membesar</a:t>
            </a:r>
            <a:endParaRPr sz="2000">
              <a:latin typeface="Comic Sans MS"/>
              <a:cs typeface="Comic Sans MS"/>
            </a:endParaRPr>
          </a:p>
          <a:p>
            <a:pPr marL="378460" indent="-366395">
              <a:lnSpc>
                <a:spcPct val="100000"/>
              </a:lnSpc>
              <a:spcBef>
                <a:spcPts val="5"/>
              </a:spcBef>
              <a:buChar char="•"/>
              <a:tabLst>
                <a:tab pos="378460" algn="l"/>
                <a:tab pos="379095" algn="l"/>
              </a:tabLst>
            </a:pPr>
            <a:r>
              <a:rPr sz="2000" spc="-5" dirty="0">
                <a:latin typeface="Comic Sans MS"/>
                <a:cs typeface="Comic Sans MS"/>
              </a:rPr>
              <a:t>Tumbuh</a:t>
            </a:r>
            <a:r>
              <a:rPr sz="2000" spc="-6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rambut</a:t>
            </a:r>
            <a:r>
              <a:rPr sz="2000" spc="-5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di:</a:t>
            </a:r>
            <a:endParaRPr sz="2000">
              <a:latin typeface="Comic Sans MS"/>
              <a:cs typeface="Comic Sans MS"/>
            </a:endParaRPr>
          </a:p>
          <a:p>
            <a:pPr marL="657860" lvl="1" indent="-99695">
              <a:lnSpc>
                <a:spcPct val="100000"/>
              </a:lnSpc>
              <a:buSzPct val="95000"/>
              <a:buChar char="•"/>
              <a:tabLst>
                <a:tab pos="658495" algn="l"/>
              </a:tabLst>
            </a:pPr>
            <a:r>
              <a:rPr sz="2000" dirty="0">
                <a:latin typeface="Comic Sans MS"/>
                <a:cs typeface="Comic Sans MS"/>
              </a:rPr>
              <a:t>Ketiak</a:t>
            </a:r>
            <a:endParaRPr sz="2000">
              <a:latin typeface="Comic Sans MS"/>
              <a:cs typeface="Comic Sans MS"/>
            </a:endParaRPr>
          </a:p>
          <a:p>
            <a:pPr marL="657860" lvl="1" indent="-99695">
              <a:lnSpc>
                <a:spcPct val="100000"/>
              </a:lnSpc>
              <a:buSzPct val="95000"/>
              <a:buChar char="•"/>
              <a:tabLst>
                <a:tab pos="658495" algn="l"/>
              </a:tabLst>
            </a:pPr>
            <a:r>
              <a:rPr sz="2000" spc="-5" dirty="0">
                <a:latin typeface="Comic Sans MS"/>
                <a:cs typeface="Comic Sans MS"/>
              </a:rPr>
              <a:t>Sekitar</a:t>
            </a:r>
            <a:r>
              <a:rPr sz="2000" spc="-5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vagina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39185" y="288861"/>
            <a:ext cx="30829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Perubahan</a:t>
            </a:r>
            <a:r>
              <a:rPr sz="3200" spc="-85" dirty="0"/>
              <a:t> </a:t>
            </a:r>
            <a:r>
              <a:rPr sz="3200" dirty="0"/>
              <a:t>Fisik</a:t>
            </a:r>
            <a:endParaRPr sz="3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514" y="339496"/>
            <a:ext cx="7560818" cy="42265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9445" y="288861"/>
            <a:ext cx="40036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Perubahan</a:t>
            </a:r>
            <a:r>
              <a:rPr sz="3200" spc="-60" dirty="0"/>
              <a:t> </a:t>
            </a:r>
            <a:r>
              <a:rPr sz="3200" spc="-5" dirty="0"/>
              <a:t>Psikologis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791514" y="1841500"/>
            <a:ext cx="7583805" cy="2959100"/>
            <a:chOff x="791514" y="1841500"/>
            <a:chExt cx="7583805" cy="2959100"/>
          </a:xfrm>
        </p:grpSpPr>
        <p:sp>
          <p:nvSpPr>
            <p:cNvPr id="5" name="object 5"/>
            <p:cNvSpPr/>
            <p:nvPr/>
          </p:nvSpPr>
          <p:spPr>
            <a:xfrm>
              <a:off x="791514" y="1844916"/>
              <a:ext cx="7583805" cy="2952750"/>
            </a:xfrm>
            <a:custGeom>
              <a:avLst/>
              <a:gdLst/>
              <a:ahLst/>
              <a:cxnLst/>
              <a:rect l="l" t="t" r="r" b="b"/>
              <a:pathLst>
                <a:path w="7583805" h="2952750">
                  <a:moveTo>
                    <a:pt x="7583805" y="0"/>
                  </a:moveTo>
                  <a:lnTo>
                    <a:pt x="0" y="0"/>
                  </a:lnTo>
                  <a:lnTo>
                    <a:pt x="0" y="2952369"/>
                  </a:lnTo>
                  <a:lnTo>
                    <a:pt x="7583805" y="2952369"/>
                  </a:lnTo>
                  <a:lnTo>
                    <a:pt x="7583805" y="0"/>
                  </a:lnTo>
                  <a:close/>
                </a:path>
              </a:pathLst>
            </a:custGeom>
            <a:solidFill>
              <a:srgbClr val="FFFFFF">
                <a:alpha val="9803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9280" y="1841500"/>
              <a:ext cx="3281679" cy="29591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211576" y="2062479"/>
            <a:ext cx="2672715" cy="2496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825" indent="-365760">
              <a:lnSpc>
                <a:spcPct val="100000"/>
              </a:lnSpc>
              <a:spcBef>
                <a:spcPts val="100"/>
              </a:spcBef>
              <a:buChar char="•"/>
              <a:tabLst>
                <a:tab pos="377825" algn="l"/>
                <a:tab pos="378460" algn="l"/>
              </a:tabLst>
            </a:pPr>
            <a:r>
              <a:rPr sz="1800" spc="-10" dirty="0">
                <a:latin typeface="Comic Sans MS"/>
                <a:cs typeface="Comic Sans MS"/>
              </a:rPr>
              <a:t>Sensitif</a:t>
            </a:r>
            <a:endParaRPr sz="1800">
              <a:latin typeface="Comic Sans MS"/>
              <a:cs typeface="Comic Sans MS"/>
            </a:endParaRPr>
          </a:p>
          <a:p>
            <a:pPr marL="647700" lvl="1" indent="-89535">
              <a:lnSpc>
                <a:spcPct val="100000"/>
              </a:lnSpc>
              <a:buSzPct val="94444"/>
              <a:buChar char="•"/>
              <a:tabLst>
                <a:tab pos="648335" algn="l"/>
              </a:tabLst>
            </a:pPr>
            <a:r>
              <a:rPr sz="1800" spc="-5" dirty="0">
                <a:latin typeface="Comic Sans MS"/>
                <a:cs typeface="Comic Sans MS"/>
              </a:rPr>
              <a:t>Mudah</a:t>
            </a:r>
            <a:r>
              <a:rPr sz="1800" spc="-8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tersinggung</a:t>
            </a:r>
            <a:endParaRPr sz="1800">
              <a:latin typeface="Comic Sans MS"/>
              <a:cs typeface="Comic Sans MS"/>
            </a:endParaRPr>
          </a:p>
          <a:p>
            <a:pPr marL="647700" lvl="1" indent="-89535">
              <a:lnSpc>
                <a:spcPct val="100000"/>
              </a:lnSpc>
              <a:buSzPct val="94444"/>
              <a:buChar char="•"/>
              <a:tabLst>
                <a:tab pos="648335" algn="l"/>
              </a:tabLst>
            </a:pPr>
            <a:r>
              <a:rPr sz="1800" spc="-5" dirty="0">
                <a:latin typeface="Comic Sans MS"/>
                <a:cs typeface="Comic Sans MS"/>
              </a:rPr>
              <a:t>Mudah</a:t>
            </a:r>
            <a:r>
              <a:rPr sz="1800" spc="-5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marah</a:t>
            </a:r>
            <a:endParaRPr sz="1800">
              <a:latin typeface="Comic Sans MS"/>
              <a:cs typeface="Comic Sans MS"/>
            </a:endParaRPr>
          </a:p>
          <a:p>
            <a:pPr marL="377825" indent="-365760">
              <a:lnSpc>
                <a:spcPct val="100000"/>
              </a:lnSpc>
              <a:buChar char="•"/>
              <a:tabLst>
                <a:tab pos="377825" algn="l"/>
                <a:tab pos="378460" algn="l"/>
              </a:tabLst>
            </a:pPr>
            <a:r>
              <a:rPr sz="1800" spc="-5" dirty="0">
                <a:latin typeface="Comic Sans MS"/>
                <a:cs typeface="Comic Sans MS"/>
              </a:rPr>
              <a:t>Irasional</a:t>
            </a:r>
            <a:endParaRPr sz="1800">
              <a:latin typeface="Comic Sans MS"/>
              <a:cs typeface="Comic Sans MS"/>
            </a:endParaRPr>
          </a:p>
          <a:p>
            <a:pPr marL="377825" indent="-365760">
              <a:lnSpc>
                <a:spcPct val="100000"/>
              </a:lnSpc>
              <a:spcBef>
                <a:spcPts val="5"/>
              </a:spcBef>
              <a:buChar char="•"/>
              <a:tabLst>
                <a:tab pos="377825" algn="l"/>
                <a:tab pos="378460" algn="l"/>
              </a:tabLst>
            </a:pPr>
            <a:r>
              <a:rPr sz="1800" spc="-5" dirty="0">
                <a:latin typeface="Comic Sans MS"/>
                <a:cs typeface="Comic Sans MS"/>
              </a:rPr>
              <a:t>Stress</a:t>
            </a:r>
            <a:endParaRPr sz="1800">
              <a:latin typeface="Comic Sans MS"/>
              <a:cs typeface="Comic Sans MS"/>
            </a:endParaRPr>
          </a:p>
          <a:p>
            <a:pPr marL="377825" indent="-365760">
              <a:lnSpc>
                <a:spcPct val="100000"/>
              </a:lnSpc>
              <a:buChar char="•"/>
              <a:tabLst>
                <a:tab pos="377825" algn="l"/>
                <a:tab pos="378460" algn="l"/>
              </a:tabLst>
            </a:pPr>
            <a:r>
              <a:rPr sz="1800" spc="-5" dirty="0">
                <a:latin typeface="Comic Sans MS"/>
                <a:cs typeface="Comic Sans MS"/>
              </a:rPr>
              <a:t>Takut</a:t>
            </a:r>
            <a:endParaRPr sz="1800">
              <a:latin typeface="Comic Sans MS"/>
              <a:cs typeface="Comic Sans MS"/>
            </a:endParaRPr>
          </a:p>
          <a:p>
            <a:pPr marL="377825" indent="-365760">
              <a:lnSpc>
                <a:spcPct val="100000"/>
              </a:lnSpc>
              <a:buChar char="•"/>
              <a:tabLst>
                <a:tab pos="377825" algn="l"/>
                <a:tab pos="378460" algn="l"/>
              </a:tabLst>
            </a:pPr>
            <a:r>
              <a:rPr sz="1800" spc="-5" dirty="0">
                <a:latin typeface="Comic Sans MS"/>
                <a:cs typeface="Comic Sans MS"/>
              </a:rPr>
              <a:t>Ingin</a:t>
            </a:r>
            <a:r>
              <a:rPr sz="1800" spc="-5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mandiri</a:t>
            </a:r>
            <a:endParaRPr sz="1800">
              <a:latin typeface="Comic Sans MS"/>
              <a:cs typeface="Comic Sans MS"/>
            </a:endParaRPr>
          </a:p>
          <a:p>
            <a:pPr marL="377825" indent="-365760">
              <a:lnSpc>
                <a:spcPct val="100000"/>
              </a:lnSpc>
              <a:buChar char="•"/>
              <a:tabLst>
                <a:tab pos="377825" algn="l"/>
                <a:tab pos="378460" algn="l"/>
              </a:tabLst>
            </a:pPr>
            <a:r>
              <a:rPr sz="1800" spc="-5" dirty="0">
                <a:latin typeface="Comic Sans MS"/>
                <a:cs typeface="Comic Sans MS"/>
              </a:rPr>
              <a:t>Ekspresif</a:t>
            </a:r>
            <a:endParaRPr sz="1800">
              <a:latin typeface="Comic Sans MS"/>
              <a:cs typeface="Comic Sans MS"/>
            </a:endParaRPr>
          </a:p>
          <a:p>
            <a:pPr marL="377825" indent="-365760">
              <a:lnSpc>
                <a:spcPct val="100000"/>
              </a:lnSpc>
              <a:spcBef>
                <a:spcPts val="5"/>
              </a:spcBef>
              <a:buChar char="•"/>
              <a:tabLst>
                <a:tab pos="377825" algn="l"/>
                <a:tab pos="378460" algn="l"/>
              </a:tabLst>
            </a:pPr>
            <a:r>
              <a:rPr sz="1800" spc="-5" dirty="0">
                <a:latin typeface="Comic Sans MS"/>
                <a:cs typeface="Comic Sans MS"/>
              </a:rPr>
              <a:t>Selalu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ingin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tahu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305" y="1829371"/>
            <a:ext cx="802957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mic Sans MS"/>
                <a:cs typeface="Comic Sans MS"/>
              </a:rPr>
              <a:t>adalah </a:t>
            </a:r>
            <a:r>
              <a:rPr sz="2000" dirty="0">
                <a:latin typeface="Comic Sans MS"/>
                <a:cs typeface="Comic Sans MS"/>
              </a:rPr>
              <a:t>proses luruhnya </a:t>
            </a:r>
            <a:r>
              <a:rPr sz="2000" spc="-5" dirty="0">
                <a:latin typeface="Comic Sans MS"/>
                <a:cs typeface="Comic Sans MS"/>
              </a:rPr>
              <a:t>dinding </a:t>
            </a:r>
            <a:r>
              <a:rPr sz="2000" dirty="0">
                <a:latin typeface="Comic Sans MS"/>
                <a:cs typeface="Comic Sans MS"/>
              </a:rPr>
              <a:t>rahim </a:t>
            </a:r>
            <a:r>
              <a:rPr sz="2000" spc="-5" dirty="0">
                <a:latin typeface="Comic Sans MS"/>
                <a:cs typeface="Comic Sans MS"/>
              </a:rPr>
              <a:t>yang </a:t>
            </a:r>
            <a:r>
              <a:rPr sz="2000" dirty="0">
                <a:latin typeface="Comic Sans MS"/>
                <a:cs typeface="Comic Sans MS"/>
              </a:rPr>
              <a:t>disertai </a:t>
            </a:r>
            <a:r>
              <a:rPr sz="2000" spc="-5" dirty="0">
                <a:latin typeface="Comic Sans MS"/>
                <a:cs typeface="Comic Sans MS"/>
              </a:rPr>
              <a:t>dengan </a:t>
            </a:r>
            <a:r>
              <a:rPr sz="2000" dirty="0">
                <a:latin typeface="Comic Sans MS"/>
                <a:cs typeface="Comic Sans MS"/>
              </a:rPr>
              <a:t>perdarah </a:t>
            </a:r>
            <a:r>
              <a:rPr sz="2000" spc="-58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an,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biasanya</a:t>
            </a:r>
            <a:r>
              <a:rPr sz="2000" spc="3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terjadi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selama</a:t>
            </a:r>
            <a:r>
              <a:rPr sz="2000" spc="4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3-7</a:t>
            </a:r>
            <a:r>
              <a:rPr sz="2000" b="1" spc="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hari</a:t>
            </a:r>
            <a:r>
              <a:rPr sz="2000" dirty="0">
                <a:latin typeface="Comic Sans MS"/>
                <a:cs typeface="Comic Sans MS"/>
              </a:rPr>
              <a:t>.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Normalnya,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siklus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menstruasi 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terjadi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setiap</a:t>
            </a:r>
            <a:r>
              <a:rPr sz="2000" spc="15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28-36</a:t>
            </a:r>
            <a:r>
              <a:rPr sz="2000" b="1" spc="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hari</a:t>
            </a:r>
            <a:r>
              <a:rPr sz="2000" dirty="0">
                <a:latin typeface="Comic Sans MS"/>
                <a:cs typeface="Comic Sans MS"/>
              </a:rPr>
              <a:t>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0079" y="739711"/>
            <a:ext cx="24269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9BD2"/>
                </a:solidFill>
                <a:latin typeface="Comic Sans MS"/>
                <a:cs typeface="Comic Sans MS"/>
              </a:rPr>
              <a:t>Menstruasi</a:t>
            </a:r>
            <a:endParaRPr sz="3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9" y="-19050"/>
            <a:ext cx="6858000" cy="50863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97482" y="470916"/>
            <a:ext cx="6036945" cy="555625"/>
            <a:chOff x="1697482" y="470916"/>
            <a:chExt cx="6036945" cy="555625"/>
          </a:xfrm>
        </p:grpSpPr>
        <p:sp>
          <p:nvSpPr>
            <p:cNvPr id="3" name="object 3"/>
            <p:cNvSpPr/>
            <p:nvPr/>
          </p:nvSpPr>
          <p:spPr>
            <a:xfrm>
              <a:off x="1975231" y="483616"/>
              <a:ext cx="5746750" cy="530225"/>
            </a:xfrm>
            <a:custGeom>
              <a:avLst/>
              <a:gdLst/>
              <a:ahLst/>
              <a:cxnLst/>
              <a:rect l="l" t="t" r="r" b="b"/>
              <a:pathLst>
                <a:path w="5746750" h="530225">
                  <a:moveTo>
                    <a:pt x="5746369" y="0"/>
                  </a:moveTo>
                  <a:lnTo>
                    <a:pt x="265049" y="0"/>
                  </a:lnTo>
                  <a:lnTo>
                    <a:pt x="0" y="265049"/>
                  </a:lnTo>
                  <a:lnTo>
                    <a:pt x="265049" y="530098"/>
                  </a:lnTo>
                  <a:lnTo>
                    <a:pt x="5746369" y="530098"/>
                  </a:lnTo>
                  <a:lnTo>
                    <a:pt x="57463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75231" y="483616"/>
              <a:ext cx="5746750" cy="530225"/>
            </a:xfrm>
            <a:custGeom>
              <a:avLst/>
              <a:gdLst/>
              <a:ahLst/>
              <a:cxnLst/>
              <a:rect l="l" t="t" r="r" b="b"/>
              <a:pathLst>
                <a:path w="5746750" h="530225">
                  <a:moveTo>
                    <a:pt x="5746369" y="530098"/>
                  </a:moveTo>
                  <a:lnTo>
                    <a:pt x="265049" y="530098"/>
                  </a:lnTo>
                  <a:lnTo>
                    <a:pt x="0" y="265049"/>
                  </a:lnTo>
                  <a:lnTo>
                    <a:pt x="265049" y="0"/>
                  </a:lnTo>
                  <a:lnTo>
                    <a:pt x="5746369" y="0"/>
                  </a:lnTo>
                  <a:lnTo>
                    <a:pt x="5746369" y="530098"/>
                  </a:lnTo>
                  <a:close/>
                </a:path>
              </a:pathLst>
            </a:custGeom>
            <a:ln w="25399">
              <a:solidFill>
                <a:srgbClr val="8BA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0182" y="483616"/>
              <a:ext cx="530225" cy="530225"/>
            </a:xfrm>
            <a:custGeom>
              <a:avLst/>
              <a:gdLst/>
              <a:ahLst/>
              <a:cxnLst/>
              <a:rect l="l" t="t" r="r" b="b"/>
              <a:pathLst>
                <a:path w="530225" h="530225">
                  <a:moveTo>
                    <a:pt x="265049" y="0"/>
                  </a:moveTo>
                  <a:lnTo>
                    <a:pt x="217393" y="4272"/>
                  </a:lnTo>
                  <a:lnTo>
                    <a:pt x="172545" y="16591"/>
                  </a:lnTo>
                  <a:lnTo>
                    <a:pt x="131252" y="36204"/>
                  </a:lnTo>
                  <a:lnTo>
                    <a:pt x="94261" y="62362"/>
                  </a:lnTo>
                  <a:lnTo>
                    <a:pt x="62320" y="94313"/>
                  </a:lnTo>
                  <a:lnTo>
                    <a:pt x="36176" y="131308"/>
                  </a:lnTo>
                  <a:lnTo>
                    <a:pt x="16576" y="172596"/>
                  </a:lnTo>
                  <a:lnTo>
                    <a:pt x="4268" y="217426"/>
                  </a:lnTo>
                  <a:lnTo>
                    <a:pt x="0" y="265049"/>
                  </a:lnTo>
                  <a:lnTo>
                    <a:pt x="4268" y="312704"/>
                  </a:lnTo>
                  <a:lnTo>
                    <a:pt x="16576" y="357552"/>
                  </a:lnTo>
                  <a:lnTo>
                    <a:pt x="36176" y="398845"/>
                  </a:lnTo>
                  <a:lnTo>
                    <a:pt x="62320" y="435836"/>
                  </a:lnTo>
                  <a:lnTo>
                    <a:pt x="94261" y="467777"/>
                  </a:lnTo>
                  <a:lnTo>
                    <a:pt x="131252" y="493921"/>
                  </a:lnTo>
                  <a:lnTo>
                    <a:pt x="172545" y="513521"/>
                  </a:lnTo>
                  <a:lnTo>
                    <a:pt x="217393" y="525829"/>
                  </a:lnTo>
                  <a:lnTo>
                    <a:pt x="265049" y="530098"/>
                  </a:lnTo>
                  <a:lnTo>
                    <a:pt x="312671" y="525829"/>
                  </a:lnTo>
                  <a:lnTo>
                    <a:pt x="357501" y="513521"/>
                  </a:lnTo>
                  <a:lnTo>
                    <a:pt x="398789" y="493921"/>
                  </a:lnTo>
                  <a:lnTo>
                    <a:pt x="435784" y="467777"/>
                  </a:lnTo>
                  <a:lnTo>
                    <a:pt x="467735" y="435836"/>
                  </a:lnTo>
                  <a:lnTo>
                    <a:pt x="493893" y="398845"/>
                  </a:lnTo>
                  <a:lnTo>
                    <a:pt x="513506" y="357552"/>
                  </a:lnTo>
                  <a:lnTo>
                    <a:pt x="525825" y="312704"/>
                  </a:lnTo>
                  <a:lnTo>
                    <a:pt x="530098" y="265049"/>
                  </a:lnTo>
                  <a:lnTo>
                    <a:pt x="525825" y="217426"/>
                  </a:lnTo>
                  <a:lnTo>
                    <a:pt x="513506" y="172596"/>
                  </a:lnTo>
                  <a:lnTo>
                    <a:pt x="493893" y="131308"/>
                  </a:lnTo>
                  <a:lnTo>
                    <a:pt x="467735" y="94313"/>
                  </a:lnTo>
                  <a:lnTo>
                    <a:pt x="435784" y="62362"/>
                  </a:lnTo>
                  <a:lnTo>
                    <a:pt x="398789" y="36204"/>
                  </a:lnTo>
                  <a:lnTo>
                    <a:pt x="357501" y="16591"/>
                  </a:lnTo>
                  <a:lnTo>
                    <a:pt x="312671" y="4272"/>
                  </a:lnTo>
                  <a:lnTo>
                    <a:pt x="265049" y="0"/>
                  </a:lnTo>
                  <a:close/>
                </a:path>
              </a:pathLst>
            </a:custGeom>
            <a:solidFill>
              <a:srgbClr val="DEE7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10182" y="483616"/>
              <a:ext cx="530225" cy="530225"/>
            </a:xfrm>
            <a:custGeom>
              <a:avLst/>
              <a:gdLst/>
              <a:ahLst/>
              <a:cxnLst/>
              <a:rect l="l" t="t" r="r" b="b"/>
              <a:pathLst>
                <a:path w="530225" h="530225">
                  <a:moveTo>
                    <a:pt x="0" y="265049"/>
                  </a:moveTo>
                  <a:lnTo>
                    <a:pt x="4268" y="217426"/>
                  </a:lnTo>
                  <a:lnTo>
                    <a:pt x="16576" y="172596"/>
                  </a:lnTo>
                  <a:lnTo>
                    <a:pt x="36176" y="131308"/>
                  </a:lnTo>
                  <a:lnTo>
                    <a:pt x="62320" y="94313"/>
                  </a:lnTo>
                  <a:lnTo>
                    <a:pt x="94261" y="62362"/>
                  </a:lnTo>
                  <a:lnTo>
                    <a:pt x="131252" y="36204"/>
                  </a:lnTo>
                  <a:lnTo>
                    <a:pt x="172545" y="16591"/>
                  </a:lnTo>
                  <a:lnTo>
                    <a:pt x="217393" y="4272"/>
                  </a:lnTo>
                  <a:lnTo>
                    <a:pt x="265049" y="0"/>
                  </a:lnTo>
                  <a:lnTo>
                    <a:pt x="312671" y="4272"/>
                  </a:lnTo>
                  <a:lnTo>
                    <a:pt x="357501" y="16591"/>
                  </a:lnTo>
                  <a:lnTo>
                    <a:pt x="398789" y="36204"/>
                  </a:lnTo>
                  <a:lnTo>
                    <a:pt x="435784" y="62362"/>
                  </a:lnTo>
                  <a:lnTo>
                    <a:pt x="467735" y="94313"/>
                  </a:lnTo>
                  <a:lnTo>
                    <a:pt x="493893" y="131308"/>
                  </a:lnTo>
                  <a:lnTo>
                    <a:pt x="513506" y="172596"/>
                  </a:lnTo>
                  <a:lnTo>
                    <a:pt x="525825" y="217426"/>
                  </a:lnTo>
                  <a:lnTo>
                    <a:pt x="530098" y="265049"/>
                  </a:lnTo>
                  <a:lnTo>
                    <a:pt x="525825" y="312704"/>
                  </a:lnTo>
                  <a:lnTo>
                    <a:pt x="513506" y="357552"/>
                  </a:lnTo>
                  <a:lnTo>
                    <a:pt x="493893" y="398845"/>
                  </a:lnTo>
                  <a:lnTo>
                    <a:pt x="467735" y="435836"/>
                  </a:lnTo>
                  <a:lnTo>
                    <a:pt x="435784" y="467777"/>
                  </a:lnTo>
                  <a:lnTo>
                    <a:pt x="398789" y="493921"/>
                  </a:lnTo>
                  <a:lnTo>
                    <a:pt x="357501" y="513521"/>
                  </a:lnTo>
                  <a:lnTo>
                    <a:pt x="312671" y="525829"/>
                  </a:lnTo>
                  <a:lnTo>
                    <a:pt x="265049" y="530098"/>
                  </a:lnTo>
                  <a:lnTo>
                    <a:pt x="217393" y="525829"/>
                  </a:lnTo>
                  <a:lnTo>
                    <a:pt x="172545" y="513521"/>
                  </a:lnTo>
                  <a:lnTo>
                    <a:pt x="131252" y="493921"/>
                  </a:lnTo>
                  <a:lnTo>
                    <a:pt x="94261" y="467777"/>
                  </a:lnTo>
                  <a:lnTo>
                    <a:pt x="62320" y="435836"/>
                  </a:lnTo>
                  <a:lnTo>
                    <a:pt x="36176" y="398845"/>
                  </a:lnTo>
                  <a:lnTo>
                    <a:pt x="16576" y="357552"/>
                  </a:lnTo>
                  <a:lnTo>
                    <a:pt x="4268" y="312704"/>
                  </a:lnTo>
                  <a:lnTo>
                    <a:pt x="0" y="265049"/>
                  </a:lnTo>
                  <a:close/>
                </a:path>
              </a:pathLst>
            </a:custGeom>
            <a:ln w="25400">
              <a:solidFill>
                <a:srgbClr val="8BA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697482" y="1159255"/>
            <a:ext cx="6036945" cy="555625"/>
            <a:chOff x="1697482" y="1159255"/>
            <a:chExt cx="6036945" cy="555625"/>
          </a:xfrm>
        </p:grpSpPr>
        <p:sp>
          <p:nvSpPr>
            <p:cNvPr id="8" name="object 8"/>
            <p:cNvSpPr/>
            <p:nvPr/>
          </p:nvSpPr>
          <p:spPr>
            <a:xfrm>
              <a:off x="1975231" y="1171955"/>
              <a:ext cx="5746750" cy="530225"/>
            </a:xfrm>
            <a:custGeom>
              <a:avLst/>
              <a:gdLst/>
              <a:ahLst/>
              <a:cxnLst/>
              <a:rect l="l" t="t" r="r" b="b"/>
              <a:pathLst>
                <a:path w="5746750" h="530225">
                  <a:moveTo>
                    <a:pt x="5746369" y="0"/>
                  </a:moveTo>
                  <a:lnTo>
                    <a:pt x="265049" y="0"/>
                  </a:lnTo>
                  <a:lnTo>
                    <a:pt x="0" y="265049"/>
                  </a:lnTo>
                  <a:lnTo>
                    <a:pt x="265049" y="529971"/>
                  </a:lnTo>
                  <a:lnTo>
                    <a:pt x="5746369" y="529971"/>
                  </a:lnTo>
                  <a:lnTo>
                    <a:pt x="57463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75231" y="1171955"/>
              <a:ext cx="5746750" cy="530225"/>
            </a:xfrm>
            <a:custGeom>
              <a:avLst/>
              <a:gdLst/>
              <a:ahLst/>
              <a:cxnLst/>
              <a:rect l="l" t="t" r="r" b="b"/>
              <a:pathLst>
                <a:path w="5746750" h="530225">
                  <a:moveTo>
                    <a:pt x="5746369" y="529971"/>
                  </a:moveTo>
                  <a:lnTo>
                    <a:pt x="265049" y="529971"/>
                  </a:lnTo>
                  <a:lnTo>
                    <a:pt x="0" y="265049"/>
                  </a:lnTo>
                  <a:lnTo>
                    <a:pt x="265049" y="0"/>
                  </a:lnTo>
                  <a:lnTo>
                    <a:pt x="5746369" y="0"/>
                  </a:lnTo>
                  <a:lnTo>
                    <a:pt x="5746369" y="529971"/>
                  </a:lnTo>
                  <a:close/>
                </a:path>
              </a:pathLst>
            </a:custGeom>
            <a:ln w="25400">
              <a:solidFill>
                <a:srgbClr val="8BA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10182" y="1171955"/>
              <a:ext cx="530225" cy="530225"/>
            </a:xfrm>
            <a:custGeom>
              <a:avLst/>
              <a:gdLst/>
              <a:ahLst/>
              <a:cxnLst/>
              <a:rect l="l" t="t" r="r" b="b"/>
              <a:pathLst>
                <a:path w="530225" h="530225">
                  <a:moveTo>
                    <a:pt x="265049" y="0"/>
                  </a:moveTo>
                  <a:lnTo>
                    <a:pt x="217393" y="4268"/>
                  </a:lnTo>
                  <a:lnTo>
                    <a:pt x="172545" y="16576"/>
                  </a:lnTo>
                  <a:lnTo>
                    <a:pt x="131252" y="36176"/>
                  </a:lnTo>
                  <a:lnTo>
                    <a:pt x="94261" y="62320"/>
                  </a:lnTo>
                  <a:lnTo>
                    <a:pt x="62320" y="94261"/>
                  </a:lnTo>
                  <a:lnTo>
                    <a:pt x="36176" y="131252"/>
                  </a:lnTo>
                  <a:lnTo>
                    <a:pt x="16576" y="172545"/>
                  </a:lnTo>
                  <a:lnTo>
                    <a:pt x="4268" y="217393"/>
                  </a:lnTo>
                  <a:lnTo>
                    <a:pt x="0" y="265049"/>
                  </a:lnTo>
                  <a:lnTo>
                    <a:pt x="4268" y="312666"/>
                  </a:lnTo>
                  <a:lnTo>
                    <a:pt x="16576" y="357485"/>
                  </a:lnTo>
                  <a:lnTo>
                    <a:pt x="36176" y="398756"/>
                  </a:lnTo>
                  <a:lnTo>
                    <a:pt x="62320" y="435731"/>
                  </a:lnTo>
                  <a:lnTo>
                    <a:pt x="94261" y="467661"/>
                  </a:lnTo>
                  <a:lnTo>
                    <a:pt x="131252" y="493799"/>
                  </a:lnTo>
                  <a:lnTo>
                    <a:pt x="172545" y="513395"/>
                  </a:lnTo>
                  <a:lnTo>
                    <a:pt x="217393" y="525702"/>
                  </a:lnTo>
                  <a:lnTo>
                    <a:pt x="265049" y="529971"/>
                  </a:lnTo>
                  <a:lnTo>
                    <a:pt x="312671" y="525702"/>
                  </a:lnTo>
                  <a:lnTo>
                    <a:pt x="357501" y="513395"/>
                  </a:lnTo>
                  <a:lnTo>
                    <a:pt x="398789" y="493799"/>
                  </a:lnTo>
                  <a:lnTo>
                    <a:pt x="435784" y="467661"/>
                  </a:lnTo>
                  <a:lnTo>
                    <a:pt x="467735" y="435731"/>
                  </a:lnTo>
                  <a:lnTo>
                    <a:pt x="493893" y="398756"/>
                  </a:lnTo>
                  <a:lnTo>
                    <a:pt x="513506" y="357485"/>
                  </a:lnTo>
                  <a:lnTo>
                    <a:pt x="525825" y="312666"/>
                  </a:lnTo>
                  <a:lnTo>
                    <a:pt x="530098" y="265049"/>
                  </a:lnTo>
                  <a:lnTo>
                    <a:pt x="525825" y="217393"/>
                  </a:lnTo>
                  <a:lnTo>
                    <a:pt x="513506" y="172545"/>
                  </a:lnTo>
                  <a:lnTo>
                    <a:pt x="493893" y="131252"/>
                  </a:lnTo>
                  <a:lnTo>
                    <a:pt x="467735" y="94261"/>
                  </a:lnTo>
                  <a:lnTo>
                    <a:pt x="435784" y="62320"/>
                  </a:lnTo>
                  <a:lnTo>
                    <a:pt x="398789" y="36176"/>
                  </a:lnTo>
                  <a:lnTo>
                    <a:pt x="357501" y="16576"/>
                  </a:lnTo>
                  <a:lnTo>
                    <a:pt x="312671" y="4268"/>
                  </a:lnTo>
                  <a:lnTo>
                    <a:pt x="265049" y="0"/>
                  </a:lnTo>
                  <a:close/>
                </a:path>
              </a:pathLst>
            </a:custGeom>
            <a:solidFill>
              <a:srgbClr val="DEE7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10182" y="1171955"/>
              <a:ext cx="530225" cy="530225"/>
            </a:xfrm>
            <a:custGeom>
              <a:avLst/>
              <a:gdLst/>
              <a:ahLst/>
              <a:cxnLst/>
              <a:rect l="l" t="t" r="r" b="b"/>
              <a:pathLst>
                <a:path w="530225" h="530225">
                  <a:moveTo>
                    <a:pt x="0" y="265049"/>
                  </a:moveTo>
                  <a:lnTo>
                    <a:pt x="4268" y="217393"/>
                  </a:lnTo>
                  <a:lnTo>
                    <a:pt x="16576" y="172545"/>
                  </a:lnTo>
                  <a:lnTo>
                    <a:pt x="36176" y="131252"/>
                  </a:lnTo>
                  <a:lnTo>
                    <a:pt x="62320" y="94261"/>
                  </a:lnTo>
                  <a:lnTo>
                    <a:pt x="94261" y="62320"/>
                  </a:lnTo>
                  <a:lnTo>
                    <a:pt x="131252" y="36176"/>
                  </a:lnTo>
                  <a:lnTo>
                    <a:pt x="172545" y="16576"/>
                  </a:lnTo>
                  <a:lnTo>
                    <a:pt x="217393" y="4268"/>
                  </a:lnTo>
                  <a:lnTo>
                    <a:pt x="265049" y="0"/>
                  </a:lnTo>
                  <a:lnTo>
                    <a:pt x="312671" y="4268"/>
                  </a:lnTo>
                  <a:lnTo>
                    <a:pt x="357501" y="16576"/>
                  </a:lnTo>
                  <a:lnTo>
                    <a:pt x="398789" y="36176"/>
                  </a:lnTo>
                  <a:lnTo>
                    <a:pt x="435784" y="62320"/>
                  </a:lnTo>
                  <a:lnTo>
                    <a:pt x="467735" y="94261"/>
                  </a:lnTo>
                  <a:lnTo>
                    <a:pt x="493893" y="131252"/>
                  </a:lnTo>
                  <a:lnTo>
                    <a:pt x="513506" y="172545"/>
                  </a:lnTo>
                  <a:lnTo>
                    <a:pt x="525825" y="217393"/>
                  </a:lnTo>
                  <a:lnTo>
                    <a:pt x="530098" y="265049"/>
                  </a:lnTo>
                  <a:lnTo>
                    <a:pt x="525825" y="312666"/>
                  </a:lnTo>
                  <a:lnTo>
                    <a:pt x="513506" y="357485"/>
                  </a:lnTo>
                  <a:lnTo>
                    <a:pt x="493893" y="398756"/>
                  </a:lnTo>
                  <a:lnTo>
                    <a:pt x="467735" y="435731"/>
                  </a:lnTo>
                  <a:lnTo>
                    <a:pt x="435784" y="467661"/>
                  </a:lnTo>
                  <a:lnTo>
                    <a:pt x="398789" y="493799"/>
                  </a:lnTo>
                  <a:lnTo>
                    <a:pt x="357501" y="513395"/>
                  </a:lnTo>
                  <a:lnTo>
                    <a:pt x="312671" y="525702"/>
                  </a:lnTo>
                  <a:lnTo>
                    <a:pt x="265049" y="529971"/>
                  </a:lnTo>
                  <a:lnTo>
                    <a:pt x="217393" y="525702"/>
                  </a:lnTo>
                  <a:lnTo>
                    <a:pt x="172545" y="513395"/>
                  </a:lnTo>
                  <a:lnTo>
                    <a:pt x="131252" y="493799"/>
                  </a:lnTo>
                  <a:lnTo>
                    <a:pt x="94261" y="467661"/>
                  </a:lnTo>
                  <a:lnTo>
                    <a:pt x="62320" y="435731"/>
                  </a:lnTo>
                  <a:lnTo>
                    <a:pt x="36176" y="398756"/>
                  </a:lnTo>
                  <a:lnTo>
                    <a:pt x="16576" y="357485"/>
                  </a:lnTo>
                  <a:lnTo>
                    <a:pt x="4268" y="312666"/>
                  </a:lnTo>
                  <a:lnTo>
                    <a:pt x="0" y="265049"/>
                  </a:lnTo>
                  <a:close/>
                </a:path>
              </a:pathLst>
            </a:custGeom>
            <a:ln w="25400">
              <a:solidFill>
                <a:srgbClr val="8BA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697482" y="1847469"/>
            <a:ext cx="6036945" cy="555625"/>
            <a:chOff x="1697482" y="1847469"/>
            <a:chExt cx="6036945" cy="555625"/>
          </a:xfrm>
        </p:grpSpPr>
        <p:sp>
          <p:nvSpPr>
            <p:cNvPr id="13" name="object 13"/>
            <p:cNvSpPr/>
            <p:nvPr/>
          </p:nvSpPr>
          <p:spPr>
            <a:xfrm>
              <a:off x="1975231" y="1860169"/>
              <a:ext cx="5746750" cy="530225"/>
            </a:xfrm>
            <a:custGeom>
              <a:avLst/>
              <a:gdLst/>
              <a:ahLst/>
              <a:cxnLst/>
              <a:rect l="l" t="t" r="r" b="b"/>
              <a:pathLst>
                <a:path w="5746750" h="530225">
                  <a:moveTo>
                    <a:pt x="5746369" y="0"/>
                  </a:moveTo>
                  <a:lnTo>
                    <a:pt x="265049" y="0"/>
                  </a:lnTo>
                  <a:lnTo>
                    <a:pt x="0" y="265048"/>
                  </a:lnTo>
                  <a:lnTo>
                    <a:pt x="265049" y="530097"/>
                  </a:lnTo>
                  <a:lnTo>
                    <a:pt x="5746369" y="530097"/>
                  </a:lnTo>
                  <a:lnTo>
                    <a:pt x="57463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75231" y="1860169"/>
              <a:ext cx="5746750" cy="530225"/>
            </a:xfrm>
            <a:custGeom>
              <a:avLst/>
              <a:gdLst/>
              <a:ahLst/>
              <a:cxnLst/>
              <a:rect l="l" t="t" r="r" b="b"/>
              <a:pathLst>
                <a:path w="5746750" h="530225">
                  <a:moveTo>
                    <a:pt x="5746369" y="530097"/>
                  </a:moveTo>
                  <a:lnTo>
                    <a:pt x="265049" y="530097"/>
                  </a:lnTo>
                  <a:lnTo>
                    <a:pt x="0" y="265048"/>
                  </a:lnTo>
                  <a:lnTo>
                    <a:pt x="265049" y="0"/>
                  </a:lnTo>
                  <a:lnTo>
                    <a:pt x="5746369" y="0"/>
                  </a:lnTo>
                  <a:lnTo>
                    <a:pt x="5746369" y="530097"/>
                  </a:lnTo>
                  <a:close/>
                </a:path>
              </a:pathLst>
            </a:custGeom>
            <a:ln w="25400">
              <a:solidFill>
                <a:srgbClr val="8BA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10182" y="1860169"/>
              <a:ext cx="530225" cy="530225"/>
            </a:xfrm>
            <a:custGeom>
              <a:avLst/>
              <a:gdLst/>
              <a:ahLst/>
              <a:cxnLst/>
              <a:rect l="l" t="t" r="r" b="b"/>
              <a:pathLst>
                <a:path w="530225" h="530225">
                  <a:moveTo>
                    <a:pt x="265049" y="0"/>
                  </a:moveTo>
                  <a:lnTo>
                    <a:pt x="217393" y="4272"/>
                  </a:lnTo>
                  <a:lnTo>
                    <a:pt x="172545" y="16591"/>
                  </a:lnTo>
                  <a:lnTo>
                    <a:pt x="131252" y="36204"/>
                  </a:lnTo>
                  <a:lnTo>
                    <a:pt x="94261" y="62362"/>
                  </a:lnTo>
                  <a:lnTo>
                    <a:pt x="62320" y="94313"/>
                  </a:lnTo>
                  <a:lnTo>
                    <a:pt x="36176" y="131308"/>
                  </a:lnTo>
                  <a:lnTo>
                    <a:pt x="16576" y="172596"/>
                  </a:lnTo>
                  <a:lnTo>
                    <a:pt x="4268" y="217426"/>
                  </a:lnTo>
                  <a:lnTo>
                    <a:pt x="0" y="265048"/>
                  </a:lnTo>
                  <a:lnTo>
                    <a:pt x="4268" y="312704"/>
                  </a:lnTo>
                  <a:lnTo>
                    <a:pt x="16576" y="357552"/>
                  </a:lnTo>
                  <a:lnTo>
                    <a:pt x="36176" y="398845"/>
                  </a:lnTo>
                  <a:lnTo>
                    <a:pt x="62320" y="435836"/>
                  </a:lnTo>
                  <a:lnTo>
                    <a:pt x="94261" y="467777"/>
                  </a:lnTo>
                  <a:lnTo>
                    <a:pt x="131252" y="493921"/>
                  </a:lnTo>
                  <a:lnTo>
                    <a:pt x="172545" y="513521"/>
                  </a:lnTo>
                  <a:lnTo>
                    <a:pt x="217393" y="525829"/>
                  </a:lnTo>
                  <a:lnTo>
                    <a:pt x="265049" y="530097"/>
                  </a:lnTo>
                  <a:lnTo>
                    <a:pt x="312671" y="525829"/>
                  </a:lnTo>
                  <a:lnTo>
                    <a:pt x="357501" y="513521"/>
                  </a:lnTo>
                  <a:lnTo>
                    <a:pt x="398789" y="493921"/>
                  </a:lnTo>
                  <a:lnTo>
                    <a:pt x="435784" y="467777"/>
                  </a:lnTo>
                  <a:lnTo>
                    <a:pt x="467735" y="435836"/>
                  </a:lnTo>
                  <a:lnTo>
                    <a:pt x="493893" y="398845"/>
                  </a:lnTo>
                  <a:lnTo>
                    <a:pt x="513506" y="357552"/>
                  </a:lnTo>
                  <a:lnTo>
                    <a:pt x="525825" y="312704"/>
                  </a:lnTo>
                  <a:lnTo>
                    <a:pt x="530098" y="265048"/>
                  </a:lnTo>
                  <a:lnTo>
                    <a:pt x="525825" y="217426"/>
                  </a:lnTo>
                  <a:lnTo>
                    <a:pt x="513506" y="172596"/>
                  </a:lnTo>
                  <a:lnTo>
                    <a:pt x="493893" y="131308"/>
                  </a:lnTo>
                  <a:lnTo>
                    <a:pt x="467735" y="94313"/>
                  </a:lnTo>
                  <a:lnTo>
                    <a:pt x="435784" y="62362"/>
                  </a:lnTo>
                  <a:lnTo>
                    <a:pt x="398789" y="36204"/>
                  </a:lnTo>
                  <a:lnTo>
                    <a:pt x="357501" y="16591"/>
                  </a:lnTo>
                  <a:lnTo>
                    <a:pt x="312671" y="4272"/>
                  </a:lnTo>
                  <a:lnTo>
                    <a:pt x="265049" y="0"/>
                  </a:lnTo>
                  <a:close/>
                </a:path>
              </a:pathLst>
            </a:custGeom>
            <a:solidFill>
              <a:srgbClr val="DEE7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10182" y="1860169"/>
              <a:ext cx="530225" cy="530225"/>
            </a:xfrm>
            <a:custGeom>
              <a:avLst/>
              <a:gdLst/>
              <a:ahLst/>
              <a:cxnLst/>
              <a:rect l="l" t="t" r="r" b="b"/>
              <a:pathLst>
                <a:path w="530225" h="530225">
                  <a:moveTo>
                    <a:pt x="0" y="265048"/>
                  </a:moveTo>
                  <a:lnTo>
                    <a:pt x="4268" y="217426"/>
                  </a:lnTo>
                  <a:lnTo>
                    <a:pt x="16576" y="172596"/>
                  </a:lnTo>
                  <a:lnTo>
                    <a:pt x="36176" y="131308"/>
                  </a:lnTo>
                  <a:lnTo>
                    <a:pt x="62320" y="94313"/>
                  </a:lnTo>
                  <a:lnTo>
                    <a:pt x="94261" y="62362"/>
                  </a:lnTo>
                  <a:lnTo>
                    <a:pt x="131252" y="36204"/>
                  </a:lnTo>
                  <a:lnTo>
                    <a:pt x="172545" y="16591"/>
                  </a:lnTo>
                  <a:lnTo>
                    <a:pt x="217393" y="4272"/>
                  </a:lnTo>
                  <a:lnTo>
                    <a:pt x="265049" y="0"/>
                  </a:lnTo>
                  <a:lnTo>
                    <a:pt x="312671" y="4272"/>
                  </a:lnTo>
                  <a:lnTo>
                    <a:pt x="357501" y="16591"/>
                  </a:lnTo>
                  <a:lnTo>
                    <a:pt x="398789" y="36204"/>
                  </a:lnTo>
                  <a:lnTo>
                    <a:pt x="435784" y="62362"/>
                  </a:lnTo>
                  <a:lnTo>
                    <a:pt x="467735" y="94313"/>
                  </a:lnTo>
                  <a:lnTo>
                    <a:pt x="493893" y="131308"/>
                  </a:lnTo>
                  <a:lnTo>
                    <a:pt x="513506" y="172596"/>
                  </a:lnTo>
                  <a:lnTo>
                    <a:pt x="525825" y="217426"/>
                  </a:lnTo>
                  <a:lnTo>
                    <a:pt x="530098" y="265048"/>
                  </a:lnTo>
                  <a:lnTo>
                    <a:pt x="525825" y="312704"/>
                  </a:lnTo>
                  <a:lnTo>
                    <a:pt x="513506" y="357552"/>
                  </a:lnTo>
                  <a:lnTo>
                    <a:pt x="493893" y="398845"/>
                  </a:lnTo>
                  <a:lnTo>
                    <a:pt x="467735" y="435836"/>
                  </a:lnTo>
                  <a:lnTo>
                    <a:pt x="435784" y="467777"/>
                  </a:lnTo>
                  <a:lnTo>
                    <a:pt x="398789" y="493921"/>
                  </a:lnTo>
                  <a:lnTo>
                    <a:pt x="357501" y="513521"/>
                  </a:lnTo>
                  <a:lnTo>
                    <a:pt x="312671" y="525829"/>
                  </a:lnTo>
                  <a:lnTo>
                    <a:pt x="265049" y="530097"/>
                  </a:lnTo>
                  <a:lnTo>
                    <a:pt x="217393" y="525829"/>
                  </a:lnTo>
                  <a:lnTo>
                    <a:pt x="172545" y="513521"/>
                  </a:lnTo>
                  <a:lnTo>
                    <a:pt x="131252" y="493921"/>
                  </a:lnTo>
                  <a:lnTo>
                    <a:pt x="94261" y="467777"/>
                  </a:lnTo>
                  <a:lnTo>
                    <a:pt x="62320" y="435836"/>
                  </a:lnTo>
                  <a:lnTo>
                    <a:pt x="36176" y="398845"/>
                  </a:lnTo>
                  <a:lnTo>
                    <a:pt x="16576" y="357552"/>
                  </a:lnTo>
                  <a:lnTo>
                    <a:pt x="4268" y="312704"/>
                  </a:lnTo>
                  <a:lnTo>
                    <a:pt x="0" y="265048"/>
                  </a:lnTo>
                  <a:close/>
                </a:path>
              </a:pathLst>
            </a:custGeom>
            <a:ln w="25400">
              <a:solidFill>
                <a:srgbClr val="8BA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697482" y="2535808"/>
            <a:ext cx="6036945" cy="555625"/>
            <a:chOff x="1697482" y="2535808"/>
            <a:chExt cx="6036945" cy="555625"/>
          </a:xfrm>
        </p:grpSpPr>
        <p:sp>
          <p:nvSpPr>
            <p:cNvPr id="18" name="object 18"/>
            <p:cNvSpPr/>
            <p:nvPr/>
          </p:nvSpPr>
          <p:spPr>
            <a:xfrm>
              <a:off x="1975231" y="2548508"/>
              <a:ext cx="5746750" cy="530225"/>
            </a:xfrm>
            <a:custGeom>
              <a:avLst/>
              <a:gdLst/>
              <a:ahLst/>
              <a:cxnLst/>
              <a:rect l="l" t="t" r="r" b="b"/>
              <a:pathLst>
                <a:path w="5746750" h="530225">
                  <a:moveTo>
                    <a:pt x="5746369" y="0"/>
                  </a:moveTo>
                  <a:lnTo>
                    <a:pt x="265049" y="0"/>
                  </a:lnTo>
                  <a:lnTo>
                    <a:pt x="0" y="265049"/>
                  </a:lnTo>
                  <a:lnTo>
                    <a:pt x="265049" y="529971"/>
                  </a:lnTo>
                  <a:lnTo>
                    <a:pt x="5746369" y="529971"/>
                  </a:lnTo>
                  <a:lnTo>
                    <a:pt x="57463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75231" y="2548508"/>
              <a:ext cx="5746750" cy="530225"/>
            </a:xfrm>
            <a:custGeom>
              <a:avLst/>
              <a:gdLst/>
              <a:ahLst/>
              <a:cxnLst/>
              <a:rect l="l" t="t" r="r" b="b"/>
              <a:pathLst>
                <a:path w="5746750" h="530225">
                  <a:moveTo>
                    <a:pt x="5746369" y="529971"/>
                  </a:moveTo>
                  <a:lnTo>
                    <a:pt x="265049" y="529971"/>
                  </a:lnTo>
                  <a:lnTo>
                    <a:pt x="0" y="265049"/>
                  </a:lnTo>
                  <a:lnTo>
                    <a:pt x="265049" y="0"/>
                  </a:lnTo>
                  <a:lnTo>
                    <a:pt x="5746369" y="0"/>
                  </a:lnTo>
                  <a:lnTo>
                    <a:pt x="5746369" y="529971"/>
                  </a:lnTo>
                  <a:close/>
                </a:path>
              </a:pathLst>
            </a:custGeom>
            <a:ln w="25400">
              <a:solidFill>
                <a:srgbClr val="8BA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0182" y="2548508"/>
              <a:ext cx="530225" cy="530225"/>
            </a:xfrm>
            <a:custGeom>
              <a:avLst/>
              <a:gdLst/>
              <a:ahLst/>
              <a:cxnLst/>
              <a:rect l="l" t="t" r="r" b="b"/>
              <a:pathLst>
                <a:path w="530225" h="530225">
                  <a:moveTo>
                    <a:pt x="265049" y="0"/>
                  </a:moveTo>
                  <a:lnTo>
                    <a:pt x="217393" y="4268"/>
                  </a:lnTo>
                  <a:lnTo>
                    <a:pt x="172545" y="16576"/>
                  </a:lnTo>
                  <a:lnTo>
                    <a:pt x="131252" y="36176"/>
                  </a:lnTo>
                  <a:lnTo>
                    <a:pt x="94261" y="62320"/>
                  </a:lnTo>
                  <a:lnTo>
                    <a:pt x="62320" y="94261"/>
                  </a:lnTo>
                  <a:lnTo>
                    <a:pt x="36176" y="131252"/>
                  </a:lnTo>
                  <a:lnTo>
                    <a:pt x="16576" y="172545"/>
                  </a:lnTo>
                  <a:lnTo>
                    <a:pt x="4268" y="217393"/>
                  </a:lnTo>
                  <a:lnTo>
                    <a:pt x="0" y="265049"/>
                  </a:lnTo>
                  <a:lnTo>
                    <a:pt x="4268" y="312666"/>
                  </a:lnTo>
                  <a:lnTo>
                    <a:pt x="16576" y="357485"/>
                  </a:lnTo>
                  <a:lnTo>
                    <a:pt x="36176" y="398756"/>
                  </a:lnTo>
                  <a:lnTo>
                    <a:pt x="62320" y="435731"/>
                  </a:lnTo>
                  <a:lnTo>
                    <a:pt x="94261" y="467661"/>
                  </a:lnTo>
                  <a:lnTo>
                    <a:pt x="131252" y="493799"/>
                  </a:lnTo>
                  <a:lnTo>
                    <a:pt x="172545" y="513395"/>
                  </a:lnTo>
                  <a:lnTo>
                    <a:pt x="217393" y="525702"/>
                  </a:lnTo>
                  <a:lnTo>
                    <a:pt x="265049" y="529971"/>
                  </a:lnTo>
                  <a:lnTo>
                    <a:pt x="312671" y="525702"/>
                  </a:lnTo>
                  <a:lnTo>
                    <a:pt x="357501" y="513395"/>
                  </a:lnTo>
                  <a:lnTo>
                    <a:pt x="398789" y="493799"/>
                  </a:lnTo>
                  <a:lnTo>
                    <a:pt x="435784" y="467661"/>
                  </a:lnTo>
                  <a:lnTo>
                    <a:pt x="467735" y="435731"/>
                  </a:lnTo>
                  <a:lnTo>
                    <a:pt x="493893" y="398756"/>
                  </a:lnTo>
                  <a:lnTo>
                    <a:pt x="513506" y="357485"/>
                  </a:lnTo>
                  <a:lnTo>
                    <a:pt x="525825" y="312666"/>
                  </a:lnTo>
                  <a:lnTo>
                    <a:pt x="530098" y="265049"/>
                  </a:lnTo>
                  <a:lnTo>
                    <a:pt x="525825" y="217393"/>
                  </a:lnTo>
                  <a:lnTo>
                    <a:pt x="513506" y="172545"/>
                  </a:lnTo>
                  <a:lnTo>
                    <a:pt x="493893" y="131252"/>
                  </a:lnTo>
                  <a:lnTo>
                    <a:pt x="467735" y="94261"/>
                  </a:lnTo>
                  <a:lnTo>
                    <a:pt x="435784" y="62320"/>
                  </a:lnTo>
                  <a:lnTo>
                    <a:pt x="398789" y="36176"/>
                  </a:lnTo>
                  <a:lnTo>
                    <a:pt x="357501" y="16576"/>
                  </a:lnTo>
                  <a:lnTo>
                    <a:pt x="312671" y="4268"/>
                  </a:lnTo>
                  <a:lnTo>
                    <a:pt x="265049" y="0"/>
                  </a:lnTo>
                  <a:close/>
                </a:path>
              </a:pathLst>
            </a:custGeom>
            <a:solidFill>
              <a:srgbClr val="DEE7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10182" y="2548508"/>
              <a:ext cx="530225" cy="530225"/>
            </a:xfrm>
            <a:custGeom>
              <a:avLst/>
              <a:gdLst/>
              <a:ahLst/>
              <a:cxnLst/>
              <a:rect l="l" t="t" r="r" b="b"/>
              <a:pathLst>
                <a:path w="530225" h="530225">
                  <a:moveTo>
                    <a:pt x="0" y="265049"/>
                  </a:moveTo>
                  <a:lnTo>
                    <a:pt x="4268" y="217393"/>
                  </a:lnTo>
                  <a:lnTo>
                    <a:pt x="16576" y="172545"/>
                  </a:lnTo>
                  <a:lnTo>
                    <a:pt x="36176" y="131252"/>
                  </a:lnTo>
                  <a:lnTo>
                    <a:pt x="62320" y="94261"/>
                  </a:lnTo>
                  <a:lnTo>
                    <a:pt x="94261" y="62320"/>
                  </a:lnTo>
                  <a:lnTo>
                    <a:pt x="131252" y="36176"/>
                  </a:lnTo>
                  <a:lnTo>
                    <a:pt x="172545" y="16576"/>
                  </a:lnTo>
                  <a:lnTo>
                    <a:pt x="217393" y="4268"/>
                  </a:lnTo>
                  <a:lnTo>
                    <a:pt x="265049" y="0"/>
                  </a:lnTo>
                  <a:lnTo>
                    <a:pt x="312671" y="4268"/>
                  </a:lnTo>
                  <a:lnTo>
                    <a:pt x="357501" y="16576"/>
                  </a:lnTo>
                  <a:lnTo>
                    <a:pt x="398789" y="36176"/>
                  </a:lnTo>
                  <a:lnTo>
                    <a:pt x="435784" y="62320"/>
                  </a:lnTo>
                  <a:lnTo>
                    <a:pt x="467735" y="94261"/>
                  </a:lnTo>
                  <a:lnTo>
                    <a:pt x="493893" y="131252"/>
                  </a:lnTo>
                  <a:lnTo>
                    <a:pt x="513506" y="172545"/>
                  </a:lnTo>
                  <a:lnTo>
                    <a:pt x="525825" y="217393"/>
                  </a:lnTo>
                  <a:lnTo>
                    <a:pt x="530098" y="265049"/>
                  </a:lnTo>
                  <a:lnTo>
                    <a:pt x="525825" y="312666"/>
                  </a:lnTo>
                  <a:lnTo>
                    <a:pt x="513506" y="357485"/>
                  </a:lnTo>
                  <a:lnTo>
                    <a:pt x="493893" y="398756"/>
                  </a:lnTo>
                  <a:lnTo>
                    <a:pt x="467735" y="435731"/>
                  </a:lnTo>
                  <a:lnTo>
                    <a:pt x="435784" y="467661"/>
                  </a:lnTo>
                  <a:lnTo>
                    <a:pt x="398789" y="493799"/>
                  </a:lnTo>
                  <a:lnTo>
                    <a:pt x="357501" y="513395"/>
                  </a:lnTo>
                  <a:lnTo>
                    <a:pt x="312671" y="525702"/>
                  </a:lnTo>
                  <a:lnTo>
                    <a:pt x="265049" y="529971"/>
                  </a:lnTo>
                  <a:lnTo>
                    <a:pt x="217393" y="525702"/>
                  </a:lnTo>
                  <a:lnTo>
                    <a:pt x="172545" y="513395"/>
                  </a:lnTo>
                  <a:lnTo>
                    <a:pt x="131252" y="493799"/>
                  </a:lnTo>
                  <a:lnTo>
                    <a:pt x="94261" y="467661"/>
                  </a:lnTo>
                  <a:lnTo>
                    <a:pt x="62320" y="435731"/>
                  </a:lnTo>
                  <a:lnTo>
                    <a:pt x="36176" y="398756"/>
                  </a:lnTo>
                  <a:lnTo>
                    <a:pt x="16576" y="357485"/>
                  </a:lnTo>
                  <a:lnTo>
                    <a:pt x="4268" y="312666"/>
                  </a:lnTo>
                  <a:lnTo>
                    <a:pt x="0" y="265049"/>
                  </a:lnTo>
                  <a:close/>
                </a:path>
              </a:pathLst>
            </a:custGeom>
            <a:ln w="25400">
              <a:solidFill>
                <a:srgbClr val="8BA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697482" y="3224022"/>
            <a:ext cx="6036945" cy="555625"/>
            <a:chOff x="1697482" y="3224022"/>
            <a:chExt cx="6036945" cy="555625"/>
          </a:xfrm>
        </p:grpSpPr>
        <p:sp>
          <p:nvSpPr>
            <p:cNvPr id="23" name="object 23"/>
            <p:cNvSpPr/>
            <p:nvPr/>
          </p:nvSpPr>
          <p:spPr>
            <a:xfrm>
              <a:off x="1975231" y="3236722"/>
              <a:ext cx="5746750" cy="530225"/>
            </a:xfrm>
            <a:custGeom>
              <a:avLst/>
              <a:gdLst/>
              <a:ahLst/>
              <a:cxnLst/>
              <a:rect l="l" t="t" r="r" b="b"/>
              <a:pathLst>
                <a:path w="5746750" h="530225">
                  <a:moveTo>
                    <a:pt x="5746369" y="0"/>
                  </a:moveTo>
                  <a:lnTo>
                    <a:pt x="265049" y="0"/>
                  </a:lnTo>
                  <a:lnTo>
                    <a:pt x="0" y="265048"/>
                  </a:lnTo>
                  <a:lnTo>
                    <a:pt x="265049" y="530097"/>
                  </a:lnTo>
                  <a:lnTo>
                    <a:pt x="5746369" y="530097"/>
                  </a:lnTo>
                  <a:lnTo>
                    <a:pt x="57463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75231" y="3236722"/>
              <a:ext cx="5746750" cy="530225"/>
            </a:xfrm>
            <a:custGeom>
              <a:avLst/>
              <a:gdLst/>
              <a:ahLst/>
              <a:cxnLst/>
              <a:rect l="l" t="t" r="r" b="b"/>
              <a:pathLst>
                <a:path w="5746750" h="530225">
                  <a:moveTo>
                    <a:pt x="5746369" y="530097"/>
                  </a:moveTo>
                  <a:lnTo>
                    <a:pt x="265049" y="530097"/>
                  </a:lnTo>
                  <a:lnTo>
                    <a:pt x="0" y="265048"/>
                  </a:lnTo>
                  <a:lnTo>
                    <a:pt x="265049" y="0"/>
                  </a:lnTo>
                  <a:lnTo>
                    <a:pt x="5746369" y="0"/>
                  </a:lnTo>
                  <a:lnTo>
                    <a:pt x="5746369" y="530097"/>
                  </a:lnTo>
                  <a:close/>
                </a:path>
              </a:pathLst>
            </a:custGeom>
            <a:ln w="25400">
              <a:solidFill>
                <a:srgbClr val="8BA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10182" y="3236722"/>
              <a:ext cx="530225" cy="530225"/>
            </a:xfrm>
            <a:custGeom>
              <a:avLst/>
              <a:gdLst/>
              <a:ahLst/>
              <a:cxnLst/>
              <a:rect l="l" t="t" r="r" b="b"/>
              <a:pathLst>
                <a:path w="530225" h="530225">
                  <a:moveTo>
                    <a:pt x="265049" y="0"/>
                  </a:moveTo>
                  <a:lnTo>
                    <a:pt x="217393" y="4272"/>
                  </a:lnTo>
                  <a:lnTo>
                    <a:pt x="172545" y="16591"/>
                  </a:lnTo>
                  <a:lnTo>
                    <a:pt x="131252" y="36204"/>
                  </a:lnTo>
                  <a:lnTo>
                    <a:pt x="94261" y="62362"/>
                  </a:lnTo>
                  <a:lnTo>
                    <a:pt x="62320" y="94313"/>
                  </a:lnTo>
                  <a:lnTo>
                    <a:pt x="36176" y="131308"/>
                  </a:lnTo>
                  <a:lnTo>
                    <a:pt x="16576" y="172596"/>
                  </a:lnTo>
                  <a:lnTo>
                    <a:pt x="4268" y="217426"/>
                  </a:lnTo>
                  <a:lnTo>
                    <a:pt x="0" y="265048"/>
                  </a:lnTo>
                  <a:lnTo>
                    <a:pt x="4268" y="312704"/>
                  </a:lnTo>
                  <a:lnTo>
                    <a:pt x="16576" y="357552"/>
                  </a:lnTo>
                  <a:lnTo>
                    <a:pt x="36176" y="398845"/>
                  </a:lnTo>
                  <a:lnTo>
                    <a:pt x="62320" y="435836"/>
                  </a:lnTo>
                  <a:lnTo>
                    <a:pt x="94261" y="467777"/>
                  </a:lnTo>
                  <a:lnTo>
                    <a:pt x="131252" y="493921"/>
                  </a:lnTo>
                  <a:lnTo>
                    <a:pt x="172545" y="513521"/>
                  </a:lnTo>
                  <a:lnTo>
                    <a:pt x="217393" y="525829"/>
                  </a:lnTo>
                  <a:lnTo>
                    <a:pt x="265049" y="530097"/>
                  </a:lnTo>
                  <a:lnTo>
                    <a:pt x="312671" y="525829"/>
                  </a:lnTo>
                  <a:lnTo>
                    <a:pt x="357501" y="513521"/>
                  </a:lnTo>
                  <a:lnTo>
                    <a:pt x="398789" y="493921"/>
                  </a:lnTo>
                  <a:lnTo>
                    <a:pt x="435784" y="467777"/>
                  </a:lnTo>
                  <a:lnTo>
                    <a:pt x="467735" y="435836"/>
                  </a:lnTo>
                  <a:lnTo>
                    <a:pt x="493893" y="398845"/>
                  </a:lnTo>
                  <a:lnTo>
                    <a:pt x="513506" y="357552"/>
                  </a:lnTo>
                  <a:lnTo>
                    <a:pt x="525825" y="312704"/>
                  </a:lnTo>
                  <a:lnTo>
                    <a:pt x="530098" y="265048"/>
                  </a:lnTo>
                  <a:lnTo>
                    <a:pt x="525825" y="217426"/>
                  </a:lnTo>
                  <a:lnTo>
                    <a:pt x="513506" y="172596"/>
                  </a:lnTo>
                  <a:lnTo>
                    <a:pt x="493893" y="131308"/>
                  </a:lnTo>
                  <a:lnTo>
                    <a:pt x="467735" y="94313"/>
                  </a:lnTo>
                  <a:lnTo>
                    <a:pt x="435784" y="62362"/>
                  </a:lnTo>
                  <a:lnTo>
                    <a:pt x="398789" y="36204"/>
                  </a:lnTo>
                  <a:lnTo>
                    <a:pt x="357501" y="16591"/>
                  </a:lnTo>
                  <a:lnTo>
                    <a:pt x="312671" y="4272"/>
                  </a:lnTo>
                  <a:lnTo>
                    <a:pt x="265049" y="0"/>
                  </a:lnTo>
                  <a:close/>
                </a:path>
              </a:pathLst>
            </a:custGeom>
            <a:solidFill>
              <a:srgbClr val="DEE7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10182" y="3236722"/>
              <a:ext cx="530225" cy="530225"/>
            </a:xfrm>
            <a:custGeom>
              <a:avLst/>
              <a:gdLst/>
              <a:ahLst/>
              <a:cxnLst/>
              <a:rect l="l" t="t" r="r" b="b"/>
              <a:pathLst>
                <a:path w="530225" h="530225">
                  <a:moveTo>
                    <a:pt x="0" y="265048"/>
                  </a:moveTo>
                  <a:lnTo>
                    <a:pt x="4268" y="217426"/>
                  </a:lnTo>
                  <a:lnTo>
                    <a:pt x="16576" y="172596"/>
                  </a:lnTo>
                  <a:lnTo>
                    <a:pt x="36176" y="131308"/>
                  </a:lnTo>
                  <a:lnTo>
                    <a:pt x="62320" y="94313"/>
                  </a:lnTo>
                  <a:lnTo>
                    <a:pt x="94261" y="62362"/>
                  </a:lnTo>
                  <a:lnTo>
                    <a:pt x="131252" y="36204"/>
                  </a:lnTo>
                  <a:lnTo>
                    <a:pt x="172545" y="16591"/>
                  </a:lnTo>
                  <a:lnTo>
                    <a:pt x="217393" y="4272"/>
                  </a:lnTo>
                  <a:lnTo>
                    <a:pt x="265049" y="0"/>
                  </a:lnTo>
                  <a:lnTo>
                    <a:pt x="312671" y="4272"/>
                  </a:lnTo>
                  <a:lnTo>
                    <a:pt x="357501" y="16591"/>
                  </a:lnTo>
                  <a:lnTo>
                    <a:pt x="398789" y="36204"/>
                  </a:lnTo>
                  <a:lnTo>
                    <a:pt x="435784" y="62362"/>
                  </a:lnTo>
                  <a:lnTo>
                    <a:pt x="467735" y="94313"/>
                  </a:lnTo>
                  <a:lnTo>
                    <a:pt x="493893" y="131308"/>
                  </a:lnTo>
                  <a:lnTo>
                    <a:pt x="513506" y="172596"/>
                  </a:lnTo>
                  <a:lnTo>
                    <a:pt x="525825" y="217426"/>
                  </a:lnTo>
                  <a:lnTo>
                    <a:pt x="530098" y="265048"/>
                  </a:lnTo>
                  <a:lnTo>
                    <a:pt x="525825" y="312704"/>
                  </a:lnTo>
                  <a:lnTo>
                    <a:pt x="513506" y="357552"/>
                  </a:lnTo>
                  <a:lnTo>
                    <a:pt x="493893" y="398845"/>
                  </a:lnTo>
                  <a:lnTo>
                    <a:pt x="467735" y="435836"/>
                  </a:lnTo>
                  <a:lnTo>
                    <a:pt x="435784" y="467777"/>
                  </a:lnTo>
                  <a:lnTo>
                    <a:pt x="398789" y="493921"/>
                  </a:lnTo>
                  <a:lnTo>
                    <a:pt x="357501" y="513521"/>
                  </a:lnTo>
                  <a:lnTo>
                    <a:pt x="312671" y="525829"/>
                  </a:lnTo>
                  <a:lnTo>
                    <a:pt x="265049" y="530097"/>
                  </a:lnTo>
                  <a:lnTo>
                    <a:pt x="217393" y="525829"/>
                  </a:lnTo>
                  <a:lnTo>
                    <a:pt x="172545" y="513521"/>
                  </a:lnTo>
                  <a:lnTo>
                    <a:pt x="131252" y="493921"/>
                  </a:lnTo>
                  <a:lnTo>
                    <a:pt x="94261" y="467777"/>
                  </a:lnTo>
                  <a:lnTo>
                    <a:pt x="62320" y="435836"/>
                  </a:lnTo>
                  <a:lnTo>
                    <a:pt x="36176" y="398845"/>
                  </a:lnTo>
                  <a:lnTo>
                    <a:pt x="16576" y="357552"/>
                  </a:lnTo>
                  <a:lnTo>
                    <a:pt x="4268" y="312704"/>
                  </a:lnTo>
                  <a:lnTo>
                    <a:pt x="0" y="265048"/>
                  </a:lnTo>
                  <a:close/>
                </a:path>
              </a:pathLst>
            </a:custGeom>
            <a:ln w="25400">
              <a:solidFill>
                <a:srgbClr val="8BA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697482" y="3912336"/>
            <a:ext cx="6036945" cy="555625"/>
            <a:chOff x="1697482" y="3912336"/>
            <a:chExt cx="6036945" cy="555625"/>
          </a:xfrm>
        </p:grpSpPr>
        <p:sp>
          <p:nvSpPr>
            <p:cNvPr id="28" name="object 28"/>
            <p:cNvSpPr/>
            <p:nvPr/>
          </p:nvSpPr>
          <p:spPr>
            <a:xfrm>
              <a:off x="1975231" y="3925036"/>
              <a:ext cx="5746750" cy="530225"/>
            </a:xfrm>
            <a:custGeom>
              <a:avLst/>
              <a:gdLst/>
              <a:ahLst/>
              <a:cxnLst/>
              <a:rect l="l" t="t" r="r" b="b"/>
              <a:pathLst>
                <a:path w="5746750" h="530225">
                  <a:moveTo>
                    <a:pt x="5746369" y="0"/>
                  </a:moveTo>
                  <a:lnTo>
                    <a:pt x="265049" y="0"/>
                  </a:lnTo>
                  <a:lnTo>
                    <a:pt x="0" y="265036"/>
                  </a:lnTo>
                  <a:lnTo>
                    <a:pt x="265049" y="530059"/>
                  </a:lnTo>
                  <a:lnTo>
                    <a:pt x="5746369" y="530059"/>
                  </a:lnTo>
                  <a:lnTo>
                    <a:pt x="57463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975231" y="3925036"/>
              <a:ext cx="5746750" cy="530225"/>
            </a:xfrm>
            <a:custGeom>
              <a:avLst/>
              <a:gdLst/>
              <a:ahLst/>
              <a:cxnLst/>
              <a:rect l="l" t="t" r="r" b="b"/>
              <a:pathLst>
                <a:path w="5746750" h="530225">
                  <a:moveTo>
                    <a:pt x="5746369" y="530059"/>
                  </a:moveTo>
                  <a:lnTo>
                    <a:pt x="265049" y="530059"/>
                  </a:lnTo>
                  <a:lnTo>
                    <a:pt x="0" y="265036"/>
                  </a:lnTo>
                  <a:lnTo>
                    <a:pt x="265049" y="0"/>
                  </a:lnTo>
                  <a:lnTo>
                    <a:pt x="5746369" y="0"/>
                  </a:lnTo>
                  <a:lnTo>
                    <a:pt x="5746369" y="530059"/>
                  </a:lnTo>
                  <a:close/>
                </a:path>
              </a:pathLst>
            </a:custGeom>
            <a:ln w="25400">
              <a:solidFill>
                <a:srgbClr val="8BA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10182" y="3925036"/>
              <a:ext cx="530225" cy="530225"/>
            </a:xfrm>
            <a:custGeom>
              <a:avLst/>
              <a:gdLst/>
              <a:ahLst/>
              <a:cxnLst/>
              <a:rect l="l" t="t" r="r" b="b"/>
              <a:pathLst>
                <a:path w="530225" h="530225">
                  <a:moveTo>
                    <a:pt x="265049" y="0"/>
                  </a:moveTo>
                  <a:lnTo>
                    <a:pt x="217393" y="4269"/>
                  </a:lnTo>
                  <a:lnTo>
                    <a:pt x="172545" y="16580"/>
                  </a:lnTo>
                  <a:lnTo>
                    <a:pt x="131252" y="36184"/>
                  </a:lnTo>
                  <a:lnTo>
                    <a:pt x="94261" y="62331"/>
                  </a:lnTo>
                  <a:lnTo>
                    <a:pt x="62320" y="94274"/>
                  </a:lnTo>
                  <a:lnTo>
                    <a:pt x="36176" y="131265"/>
                  </a:lnTo>
                  <a:lnTo>
                    <a:pt x="16576" y="172554"/>
                  </a:lnTo>
                  <a:lnTo>
                    <a:pt x="4268" y="217394"/>
                  </a:lnTo>
                  <a:lnTo>
                    <a:pt x="0" y="265036"/>
                  </a:lnTo>
                  <a:lnTo>
                    <a:pt x="4268" y="312674"/>
                  </a:lnTo>
                  <a:lnTo>
                    <a:pt x="16576" y="357511"/>
                  </a:lnTo>
                  <a:lnTo>
                    <a:pt x="36176" y="398798"/>
                  </a:lnTo>
                  <a:lnTo>
                    <a:pt x="62320" y="435787"/>
                  </a:lnTo>
                  <a:lnTo>
                    <a:pt x="94261" y="467729"/>
                  </a:lnTo>
                  <a:lnTo>
                    <a:pt x="131252" y="493876"/>
                  </a:lnTo>
                  <a:lnTo>
                    <a:pt x="172545" y="513479"/>
                  </a:lnTo>
                  <a:lnTo>
                    <a:pt x="217393" y="525789"/>
                  </a:lnTo>
                  <a:lnTo>
                    <a:pt x="265049" y="530059"/>
                  </a:lnTo>
                  <a:lnTo>
                    <a:pt x="312671" y="525789"/>
                  </a:lnTo>
                  <a:lnTo>
                    <a:pt x="357501" y="513479"/>
                  </a:lnTo>
                  <a:lnTo>
                    <a:pt x="398789" y="493876"/>
                  </a:lnTo>
                  <a:lnTo>
                    <a:pt x="435784" y="467729"/>
                  </a:lnTo>
                  <a:lnTo>
                    <a:pt x="467735" y="435787"/>
                  </a:lnTo>
                  <a:lnTo>
                    <a:pt x="493893" y="398798"/>
                  </a:lnTo>
                  <a:lnTo>
                    <a:pt x="513506" y="357511"/>
                  </a:lnTo>
                  <a:lnTo>
                    <a:pt x="525825" y="312674"/>
                  </a:lnTo>
                  <a:lnTo>
                    <a:pt x="530098" y="265036"/>
                  </a:lnTo>
                  <a:lnTo>
                    <a:pt x="525825" y="217394"/>
                  </a:lnTo>
                  <a:lnTo>
                    <a:pt x="513506" y="172554"/>
                  </a:lnTo>
                  <a:lnTo>
                    <a:pt x="493893" y="131265"/>
                  </a:lnTo>
                  <a:lnTo>
                    <a:pt x="467735" y="94274"/>
                  </a:lnTo>
                  <a:lnTo>
                    <a:pt x="435784" y="62331"/>
                  </a:lnTo>
                  <a:lnTo>
                    <a:pt x="398789" y="36184"/>
                  </a:lnTo>
                  <a:lnTo>
                    <a:pt x="357501" y="16580"/>
                  </a:lnTo>
                  <a:lnTo>
                    <a:pt x="312671" y="4269"/>
                  </a:lnTo>
                  <a:lnTo>
                    <a:pt x="265049" y="0"/>
                  </a:lnTo>
                  <a:close/>
                </a:path>
              </a:pathLst>
            </a:custGeom>
            <a:solidFill>
              <a:srgbClr val="DEE7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10182" y="3925036"/>
              <a:ext cx="530225" cy="530225"/>
            </a:xfrm>
            <a:custGeom>
              <a:avLst/>
              <a:gdLst/>
              <a:ahLst/>
              <a:cxnLst/>
              <a:rect l="l" t="t" r="r" b="b"/>
              <a:pathLst>
                <a:path w="530225" h="530225">
                  <a:moveTo>
                    <a:pt x="0" y="265036"/>
                  </a:moveTo>
                  <a:lnTo>
                    <a:pt x="4268" y="217394"/>
                  </a:lnTo>
                  <a:lnTo>
                    <a:pt x="16576" y="172554"/>
                  </a:lnTo>
                  <a:lnTo>
                    <a:pt x="36176" y="131265"/>
                  </a:lnTo>
                  <a:lnTo>
                    <a:pt x="62320" y="94274"/>
                  </a:lnTo>
                  <a:lnTo>
                    <a:pt x="94261" y="62331"/>
                  </a:lnTo>
                  <a:lnTo>
                    <a:pt x="131252" y="36184"/>
                  </a:lnTo>
                  <a:lnTo>
                    <a:pt x="172545" y="16580"/>
                  </a:lnTo>
                  <a:lnTo>
                    <a:pt x="217393" y="4269"/>
                  </a:lnTo>
                  <a:lnTo>
                    <a:pt x="265049" y="0"/>
                  </a:lnTo>
                  <a:lnTo>
                    <a:pt x="312671" y="4269"/>
                  </a:lnTo>
                  <a:lnTo>
                    <a:pt x="357501" y="16580"/>
                  </a:lnTo>
                  <a:lnTo>
                    <a:pt x="398789" y="36184"/>
                  </a:lnTo>
                  <a:lnTo>
                    <a:pt x="435784" y="62331"/>
                  </a:lnTo>
                  <a:lnTo>
                    <a:pt x="467735" y="94274"/>
                  </a:lnTo>
                  <a:lnTo>
                    <a:pt x="493893" y="131265"/>
                  </a:lnTo>
                  <a:lnTo>
                    <a:pt x="513506" y="172554"/>
                  </a:lnTo>
                  <a:lnTo>
                    <a:pt x="525825" y="217394"/>
                  </a:lnTo>
                  <a:lnTo>
                    <a:pt x="530098" y="265036"/>
                  </a:lnTo>
                  <a:lnTo>
                    <a:pt x="525825" y="312674"/>
                  </a:lnTo>
                  <a:lnTo>
                    <a:pt x="513506" y="357511"/>
                  </a:lnTo>
                  <a:lnTo>
                    <a:pt x="493893" y="398798"/>
                  </a:lnTo>
                  <a:lnTo>
                    <a:pt x="467735" y="435787"/>
                  </a:lnTo>
                  <a:lnTo>
                    <a:pt x="435784" y="467729"/>
                  </a:lnTo>
                  <a:lnTo>
                    <a:pt x="398789" y="493876"/>
                  </a:lnTo>
                  <a:lnTo>
                    <a:pt x="357501" y="513479"/>
                  </a:lnTo>
                  <a:lnTo>
                    <a:pt x="312671" y="525789"/>
                  </a:lnTo>
                  <a:lnTo>
                    <a:pt x="265049" y="530059"/>
                  </a:lnTo>
                  <a:lnTo>
                    <a:pt x="217393" y="525789"/>
                  </a:lnTo>
                  <a:lnTo>
                    <a:pt x="172545" y="513479"/>
                  </a:lnTo>
                  <a:lnTo>
                    <a:pt x="131252" y="493876"/>
                  </a:lnTo>
                  <a:lnTo>
                    <a:pt x="94261" y="467729"/>
                  </a:lnTo>
                  <a:lnTo>
                    <a:pt x="62320" y="435787"/>
                  </a:lnTo>
                  <a:lnTo>
                    <a:pt x="36176" y="398798"/>
                  </a:lnTo>
                  <a:lnTo>
                    <a:pt x="16576" y="357511"/>
                  </a:lnTo>
                  <a:lnTo>
                    <a:pt x="4268" y="312674"/>
                  </a:lnTo>
                  <a:lnTo>
                    <a:pt x="0" y="265036"/>
                  </a:lnTo>
                  <a:close/>
                </a:path>
              </a:pathLst>
            </a:custGeom>
            <a:ln w="25400">
              <a:solidFill>
                <a:srgbClr val="8BA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1962530" y="4600625"/>
            <a:ext cx="5772150" cy="555625"/>
            <a:chOff x="1962530" y="4600625"/>
            <a:chExt cx="5772150" cy="555625"/>
          </a:xfrm>
        </p:grpSpPr>
        <p:sp>
          <p:nvSpPr>
            <p:cNvPr id="33" name="object 33"/>
            <p:cNvSpPr/>
            <p:nvPr/>
          </p:nvSpPr>
          <p:spPr>
            <a:xfrm>
              <a:off x="1975230" y="4613325"/>
              <a:ext cx="5746750" cy="530225"/>
            </a:xfrm>
            <a:custGeom>
              <a:avLst/>
              <a:gdLst/>
              <a:ahLst/>
              <a:cxnLst/>
              <a:rect l="l" t="t" r="r" b="b"/>
              <a:pathLst>
                <a:path w="5746750" h="530225">
                  <a:moveTo>
                    <a:pt x="5746369" y="0"/>
                  </a:moveTo>
                  <a:lnTo>
                    <a:pt x="265049" y="0"/>
                  </a:lnTo>
                  <a:lnTo>
                    <a:pt x="0" y="265023"/>
                  </a:lnTo>
                  <a:lnTo>
                    <a:pt x="265049" y="530047"/>
                  </a:lnTo>
                  <a:lnTo>
                    <a:pt x="5746369" y="530047"/>
                  </a:lnTo>
                  <a:lnTo>
                    <a:pt x="57463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975230" y="4613325"/>
              <a:ext cx="5746750" cy="530225"/>
            </a:xfrm>
            <a:custGeom>
              <a:avLst/>
              <a:gdLst/>
              <a:ahLst/>
              <a:cxnLst/>
              <a:rect l="l" t="t" r="r" b="b"/>
              <a:pathLst>
                <a:path w="5746750" h="530225">
                  <a:moveTo>
                    <a:pt x="5746369" y="530047"/>
                  </a:moveTo>
                  <a:lnTo>
                    <a:pt x="265049" y="530047"/>
                  </a:lnTo>
                  <a:lnTo>
                    <a:pt x="0" y="265023"/>
                  </a:lnTo>
                  <a:lnTo>
                    <a:pt x="265049" y="0"/>
                  </a:lnTo>
                  <a:lnTo>
                    <a:pt x="5746369" y="0"/>
                  </a:lnTo>
                  <a:lnTo>
                    <a:pt x="5746369" y="530047"/>
                  </a:lnTo>
                  <a:close/>
                </a:path>
              </a:pathLst>
            </a:custGeom>
            <a:ln w="25400">
              <a:solidFill>
                <a:srgbClr val="8BA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425954" y="704215"/>
            <a:ext cx="5119370" cy="4458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latin typeface="Comic Sans MS"/>
                <a:cs typeface="Comic Sans MS"/>
              </a:rPr>
              <a:t>Perbanyak</a:t>
            </a:r>
            <a:r>
              <a:rPr sz="1300" b="1" spc="-30" dirty="0">
                <a:latin typeface="Comic Sans MS"/>
                <a:cs typeface="Comic Sans MS"/>
              </a:rPr>
              <a:t> </a:t>
            </a:r>
            <a:r>
              <a:rPr sz="1300" b="1" spc="-5" dirty="0">
                <a:latin typeface="Comic Sans MS"/>
                <a:cs typeface="Comic Sans MS"/>
              </a:rPr>
              <a:t>minum</a:t>
            </a:r>
            <a:r>
              <a:rPr sz="1300" b="1" dirty="0">
                <a:latin typeface="Comic Sans MS"/>
                <a:cs typeface="Comic Sans MS"/>
              </a:rPr>
              <a:t> </a:t>
            </a:r>
            <a:r>
              <a:rPr sz="1300" b="1" spc="-5" dirty="0">
                <a:latin typeface="Comic Sans MS"/>
                <a:cs typeface="Comic Sans MS"/>
              </a:rPr>
              <a:t>air</a:t>
            </a:r>
            <a:r>
              <a:rPr sz="1300" b="1" spc="15" dirty="0">
                <a:latin typeface="Comic Sans MS"/>
                <a:cs typeface="Comic Sans MS"/>
              </a:rPr>
              <a:t> </a:t>
            </a:r>
            <a:r>
              <a:rPr sz="1300" b="1" dirty="0">
                <a:latin typeface="Comic Sans MS"/>
                <a:cs typeface="Comic Sans MS"/>
              </a:rPr>
              <a:t>putih</a:t>
            </a:r>
            <a:r>
              <a:rPr sz="1300" b="1" spc="-20" dirty="0">
                <a:latin typeface="Comic Sans MS"/>
                <a:cs typeface="Comic Sans MS"/>
              </a:rPr>
              <a:t> </a:t>
            </a:r>
            <a:r>
              <a:rPr sz="1300" b="1" spc="-5" dirty="0">
                <a:latin typeface="Comic Sans MS"/>
                <a:cs typeface="Comic Sans MS"/>
              </a:rPr>
              <a:t>serta</a:t>
            </a:r>
            <a:r>
              <a:rPr sz="1300" b="1" spc="-10" dirty="0">
                <a:latin typeface="Comic Sans MS"/>
                <a:cs typeface="Comic Sans MS"/>
              </a:rPr>
              <a:t> mengkonsumsi</a:t>
            </a:r>
            <a:r>
              <a:rPr sz="1300" b="1" spc="35" dirty="0">
                <a:latin typeface="Comic Sans MS"/>
                <a:cs typeface="Comic Sans MS"/>
              </a:rPr>
              <a:t> </a:t>
            </a:r>
            <a:r>
              <a:rPr sz="1300" b="1" dirty="0">
                <a:latin typeface="Comic Sans MS"/>
                <a:cs typeface="Comic Sans MS"/>
              </a:rPr>
              <a:t>sayur</a:t>
            </a:r>
            <a:r>
              <a:rPr sz="1300" b="1" spc="-10" dirty="0">
                <a:latin typeface="Comic Sans MS"/>
                <a:cs typeface="Comic Sans MS"/>
              </a:rPr>
              <a:t> </a:t>
            </a:r>
            <a:r>
              <a:rPr sz="1300" b="1" spc="-5" dirty="0">
                <a:latin typeface="Comic Sans MS"/>
                <a:cs typeface="Comic Sans MS"/>
              </a:rPr>
              <a:t>dan</a:t>
            </a:r>
            <a:r>
              <a:rPr sz="1300" b="1" spc="10" dirty="0">
                <a:latin typeface="Comic Sans MS"/>
                <a:cs typeface="Comic Sans MS"/>
              </a:rPr>
              <a:t> </a:t>
            </a:r>
            <a:r>
              <a:rPr sz="1300" b="1" dirty="0">
                <a:latin typeface="Comic Sans MS"/>
                <a:cs typeface="Comic Sans MS"/>
              </a:rPr>
              <a:t>buah</a:t>
            </a:r>
            <a:endParaRPr sz="1300" dirty="0">
              <a:latin typeface="Comic Sans MS"/>
              <a:cs typeface="Comic Sans MS"/>
            </a:endParaRPr>
          </a:p>
          <a:p>
            <a:pPr marL="467359" marR="462280" algn="ctr">
              <a:lnSpc>
                <a:spcPct val="347600"/>
              </a:lnSpc>
            </a:pPr>
            <a:r>
              <a:rPr sz="1300" b="1" spc="-10" dirty="0">
                <a:latin typeface="Comic Sans MS"/>
                <a:cs typeface="Comic Sans MS"/>
              </a:rPr>
              <a:t>Mengkonsumsi</a:t>
            </a:r>
            <a:r>
              <a:rPr sz="1300" b="1" spc="10" dirty="0">
                <a:latin typeface="Comic Sans MS"/>
                <a:cs typeface="Comic Sans MS"/>
              </a:rPr>
              <a:t> </a:t>
            </a:r>
            <a:r>
              <a:rPr sz="1300" b="1" spc="-5" dirty="0">
                <a:latin typeface="Comic Sans MS"/>
                <a:cs typeface="Comic Sans MS"/>
              </a:rPr>
              <a:t>makanan</a:t>
            </a:r>
            <a:r>
              <a:rPr sz="1300" b="1" spc="15" dirty="0">
                <a:latin typeface="Comic Sans MS"/>
                <a:cs typeface="Comic Sans MS"/>
              </a:rPr>
              <a:t> </a:t>
            </a:r>
            <a:r>
              <a:rPr sz="1300" b="1" spc="-10" dirty="0">
                <a:latin typeface="Comic Sans MS"/>
                <a:cs typeface="Comic Sans MS"/>
              </a:rPr>
              <a:t>dengan</a:t>
            </a:r>
            <a:r>
              <a:rPr sz="1300" b="1" spc="15" dirty="0">
                <a:latin typeface="Comic Sans MS"/>
                <a:cs typeface="Comic Sans MS"/>
              </a:rPr>
              <a:t> </a:t>
            </a:r>
            <a:r>
              <a:rPr sz="1300" b="1" spc="-10" dirty="0">
                <a:latin typeface="Comic Sans MS"/>
                <a:cs typeface="Comic Sans MS"/>
              </a:rPr>
              <a:t>kadar</a:t>
            </a:r>
            <a:r>
              <a:rPr sz="1300" b="1" spc="15" dirty="0">
                <a:latin typeface="Comic Sans MS"/>
                <a:cs typeface="Comic Sans MS"/>
              </a:rPr>
              <a:t> </a:t>
            </a:r>
            <a:r>
              <a:rPr sz="1300" b="1" spc="-5" dirty="0">
                <a:latin typeface="Comic Sans MS"/>
                <a:cs typeface="Comic Sans MS"/>
              </a:rPr>
              <a:t>zat</a:t>
            </a:r>
            <a:r>
              <a:rPr sz="1300" b="1" spc="5" dirty="0">
                <a:latin typeface="Comic Sans MS"/>
                <a:cs typeface="Comic Sans MS"/>
              </a:rPr>
              <a:t> </a:t>
            </a:r>
            <a:r>
              <a:rPr sz="1300" b="1" dirty="0">
                <a:latin typeface="Comic Sans MS"/>
                <a:cs typeface="Comic Sans MS"/>
              </a:rPr>
              <a:t>besi</a:t>
            </a:r>
            <a:r>
              <a:rPr sz="1300" b="1" spc="-5" dirty="0">
                <a:latin typeface="Comic Sans MS"/>
                <a:cs typeface="Comic Sans MS"/>
              </a:rPr>
              <a:t> </a:t>
            </a:r>
            <a:r>
              <a:rPr sz="1300" b="1" spc="-10" dirty="0">
                <a:latin typeface="Comic Sans MS"/>
                <a:cs typeface="Comic Sans MS"/>
              </a:rPr>
              <a:t>tinggi </a:t>
            </a:r>
            <a:r>
              <a:rPr sz="1300" b="1" spc="-545" dirty="0">
                <a:latin typeface="Comic Sans MS"/>
                <a:cs typeface="Comic Sans MS"/>
              </a:rPr>
              <a:t> </a:t>
            </a:r>
            <a:r>
              <a:rPr sz="1300" b="1" spc="-10" dirty="0">
                <a:latin typeface="Comic Sans MS"/>
                <a:cs typeface="Comic Sans MS"/>
              </a:rPr>
              <a:t>Mengkonsumsi</a:t>
            </a:r>
            <a:r>
              <a:rPr sz="1300" b="1" spc="10" dirty="0">
                <a:latin typeface="Comic Sans MS"/>
                <a:cs typeface="Comic Sans MS"/>
              </a:rPr>
              <a:t> </a:t>
            </a:r>
            <a:r>
              <a:rPr sz="1300" b="1" spc="-5" dirty="0">
                <a:latin typeface="Comic Sans MS"/>
                <a:cs typeface="Comic Sans MS"/>
              </a:rPr>
              <a:t>suplemen tambah</a:t>
            </a:r>
            <a:r>
              <a:rPr sz="1300" b="1" dirty="0">
                <a:latin typeface="Comic Sans MS"/>
                <a:cs typeface="Comic Sans MS"/>
              </a:rPr>
              <a:t> </a:t>
            </a:r>
            <a:r>
              <a:rPr sz="1300" b="1" spc="-5" dirty="0">
                <a:latin typeface="Comic Sans MS"/>
                <a:cs typeface="Comic Sans MS"/>
              </a:rPr>
              <a:t>darah</a:t>
            </a:r>
            <a:endParaRPr sz="13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1800" dirty="0">
              <a:latin typeface="Comic Sans MS"/>
              <a:cs typeface="Comic Sans MS"/>
            </a:endParaRPr>
          </a:p>
          <a:p>
            <a:pPr marL="2540" algn="ctr">
              <a:lnSpc>
                <a:spcPct val="100000"/>
              </a:lnSpc>
              <a:spcBef>
                <a:spcPts val="1355"/>
              </a:spcBef>
            </a:pPr>
            <a:r>
              <a:rPr sz="1300" b="1" spc="-10" dirty="0">
                <a:latin typeface="Comic Sans MS"/>
                <a:cs typeface="Comic Sans MS"/>
              </a:rPr>
              <a:t>Mengganti</a:t>
            </a:r>
            <a:r>
              <a:rPr sz="1300" b="1" spc="10" dirty="0">
                <a:latin typeface="Comic Sans MS"/>
                <a:cs typeface="Comic Sans MS"/>
              </a:rPr>
              <a:t> </a:t>
            </a:r>
            <a:r>
              <a:rPr sz="1300" b="1" spc="-5" dirty="0">
                <a:latin typeface="Comic Sans MS"/>
                <a:cs typeface="Comic Sans MS"/>
              </a:rPr>
              <a:t>Pakaian</a:t>
            </a:r>
            <a:r>
              <a:rPr sz="1300" b="1" spc="-10" dirty="0">
                <a:latin typeface="Comic Sans MS"/>
                <a:cs typeface="Comic Sans MS"/>
              </a:rPr>
              <a:t> </a:t>
            </a:r>
            <a:r>
              <a:rPr sz="1300" b="1" dirty="0">
                <a:latin typeface="Comic Sans MS"/>
                <a:cs typeface="Comic Sans MS"/>
              </a:rPr>
              <a:t>Dalam </a:t>
            </a:r>
            <a:r>
              <a:rPr sz="1300" b="1" spc="-10" dirty="0">
                <a:latin typeface="Comic Sans MS"/>
                <a:cs typeface="Comic Sans MS"/>
              </a:rPr>
              <a:t>minimal</a:t>
            </a:r>
            <a:r>
              <a:rPr sz="1300" b="1" spc="35" dirty="0">
                <a:latin typeface="Comic Sans MS"/>
                <a:cs typeface="Comic Sans MS"/>
              </a:rPr>
              <a:t> </a:t>
            </a:r>
            <a:r>
              <a:rPr sz="1300" b="1" dirty="0">
                <a:latin typeface="Comic Sans MS"/>
                <a:cs typeface="Comic Sans MS"/>
              </a:rPr>
              <a:t>2 </a:t>
            </a:r>
            <a:r>
              <a:rPr sz="1300" b="1" spc="-5" dirty="0">
                <a:latin typeface="Comic Sans MS"/>
                <a:cs typeface="Comic Sans MS"/>
              </a:rPr>
              <a:t>kali Sehari</a:t>
            </a:r>
            <a:endParaRPr sz="13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00" dirty="0">
              <a:latin typeface="Comic Sans MS"/>
              <a:cs typeface="Comic Sans MS"/>
            </a:endParaRPr>
          </a:p>
          <a:p>
            <a:pPr marL="12065" marR="5080" algn="ctr">
              <a:lnSpc>
                <a:spcPct val="103899"/>
              </a:lnSpc>
              <a:spcBef>
                <a:spcPts val="5"/>
              </a:spcBef>
            </a:pPr>
            <a:r>
              <a:rPr sz="1300" b="1" spc="-5" dirty="0">
                <a:latin typeface="Comic Sans MS"/>
                <a:cs typeface="Comic Sans MS"/>
              </a:rPr>
              <a:t>Tidak</a:t>
            </a:r>
            <a:r>
              <a:rPr sz="1300" b="1" spc="-15" dirty="0">
                <a:latin typeface="Comic Sans MS"/>
                <a:cs typeface="Comic Sans MS"/>
              </a:rPr>
              <a:t> </a:t>
            </a:r>
            <a:r>
              <a:rPr sz="1300" b="1" spc="-5" dirty="0">
                <a:latin typeface="Comic Sans MS"/>
                <a:cs typeface="Comic Sans MS"/>
              </a:rPr>
              <a:t>Disarankan</a:t>
            </a:r>
            <a:r>
              <a:rPr sz="1300" b="1" spc="10" dirty="0">
                <a:latin typeface="Comic Sans MS"/>
                <a:cs typeface="Comic Sans MS"/>
              </a:rPr>
              <a:t> </a:t>
            </a:r>
            <a:r>
              <a:rPr sz="1300" b="1" spc="-5" dirty="0">
                <a:latin typeface="Comic Sans MS"/>
                <a:cs typeface="Comic Sans MS"/>
              </a:rPr>
              <a:t>Membersihkan</a:t>
            </a:r>
            <a:r>
              <a:rPr sz="1300" b="1" spc="5" dirty="0">
                <a:latin typeface="Comic Sans MS"/>
                <a:cs typeface="Comic Sans MS"/>
              </a:rPr>
              <a:t> </a:t>
            </a:r>
            <a:r>
              <a:rPr sz="1300" b="1" spc="-5" dirty="0">
                <a:latin typeface="Comic Sans MS"/>
                <a:cs typeface="Comic Sans MS"/>
              </a:rPr>
              <a:t>organ</a:t>
            </a:r>
            <a:r>
              <a:rPr sz="1300" b="1" spc="10" dirty="0">
                <a:latin typeface="Comic Sans MS"/>
                <a:cs typeface="Comic Sans MS"/>
              </a:rPr>
              <a:t> </a:t>
            </a:r>
            <a:r>
              <a:rPr sz="1300" b="1" spc="-5" dirty="0">
                <a:latin typeface="Comic Sans MS"/>
                <a:cs typeface="Comic Sans MS"/>
              </a:rPr>
              <a:t>reproduksi</a:t>
            </a:r>
            <a:r>
              <a:rPr sz="1300" b="1" spc="5" dirty="0">
                <a:latin typeface="Comic Sans MS"/>
                <a:cs typeface="Comic Sans MS"/>
              </a:rPr>
              <a:t> </a:t>
            </a:r>
            <a:r>
              <a:rPr sz="1300" b="1" spc="-10" dirty="0">
                <a:latin typeface="Comic Sans MS"/>
                <a:cs typeface="Comic Sans MS"/>
              </a:rPr>
              <a:t>dengan</a:t>
            </a:r>
            <a:r>
              <a:rPr sz="1300" b="1" spc="10" dirty="0">
                <a:latin typeface="Comic Sans MS"/>
                <a:cs typeface="Comic Sans MS"/>
              </a:rPr>
              <a:t> </a:t>
            </a:r>
            <a:r>
              <a:rPr sz="1300" b="1" dirty="0">
                <a:latin typeface="Comic Sans MS"/>
                <a:cs typeface="Comic Sans MS"/>
              </a:rPr>
              <a:t>sabun </a:t>
            </a:r>
            <a:r>
              <a:rPr sz="1300" b="1" spc="-550" dirty="0">
                <a:latin typeface="Comic Sans MS"/>
                <a:cs typeface="Comic Sans MS"/>
              </a:rPr>
              <a:t> </a:t>
            </a:r>
            <a:r>
              <a:rPr sz="1300" b="1" spc="-5" dirty="0">
                <a:latin typeface="Comic Sans MS"/>
                <a:cs typeface="Comic Sans MS"/>
              </a:rPr>
              <a:t>kewanitaan</a:t>
            </a:r>
            <a:endParaRPr sz="13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150" dirty="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</a:pPr>
            <a:r>
              <a:rPr sz="1300" b="1" spc="-10" dirty="0">
                <a:latin typeface="Comic Sans MS"/>
                <a:cs typeface="Comic Sans MS"/>
              </a:rPr>
              <a:t>Mengganti</a:t>
            </a:r>
            <a:r>
              <a:rPr sz="1300" b="1" spc="5" dirty="0">
                <a:latin typeface="Comic Sans MS"/>
                <a:cs typeface="Comic Sans MS"/>
              </a:rPr>
              <a:t> </a:t>
            </a:r>
            <a:r>
              <a:rPr sz="1300" b="1" spc="-5" dirty="0">
                <a:latin typeface="Comic Sans MS"/>
                <a:cs typeface="Comic Sans MS"/>
              </a:rPr>
              <a:t>pembalut</a:t>
            </a:r>
            <a:r>
              <a:rPr sz="1300" b="1" dirty="0">
                <a:latin typeface="Comic Sans MS"/>
                <a:cs typeface="Comic Sans MS"/>
              </a:rPr>
              <a:t> </a:t>
            </a:r>
            <a:r>
              <a:rPr sz="1300" b="1" spc="-5" dirty="0">
                <a:latin typeface="Comic Sans MS"/>
                <a:cs typeface="Comic Sans MS"/>
              </a:rPr>
              <a:t>setiap </a:t>
            </a:r>
            <a:r>
              <a:rPr sz="1300" b="1" dirty="0">
                <a:latin typeface="Comic Sans MS"/>
                <a:cs typeface="Comic Sans MS"/>
              </a:rPr>
              <a:t>4</a:t>
            </a:r>
            <a:r>
              <a:rPr sz="1300" b="1" spc="-25" dirty="0">
                <a:latin typeface="Comic Sans MS"/>
                <a:cs typeface="Comic Sans MS"/>
              </a:rPr>
              <a:t> </a:t>
            </a:r>
            <a:r>
              <a:rPr sz="1300" b="1" spc="-5" dirty="0">
                <a:latin typeface="Comic Sans MS"/>
                <a:cs typeface="Comic Sans MS"/>
              </a:rPr>
              <a:t>jam</a:t>
            </a:r>
            <a:endParaRPr sz="13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 dirty="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</a:pPr>
            <a:r>
              <a:rPr sz="1300" b="1" spc="-5" dirty="0">
                <a:latin typeface="Comic Sans MS"/>
                <a:cs typeface="Comic Sans MS"/>
              </a:rPr>
              <a:t>Membersihkan</a:t>
            </a:r>
            <a:r>
              <a:rPr sz="1300" b="1" spc="-15" dirty="0">
                <a:latin typeface="Comic Sans MS"/>
                <a:cs typeface="Comic Sans MS"/>
              </a:rPr>
              <a:t> </a:t>
            </a:r>
            <a:r>
              <a:rPr sz="1300" b="1" spc="-10" dirty="0">
                <a:latin typeface="Comic Sans MS"/>
                <a:cs typeface="Comic Sans MS"/>
              </a:rPr>
              <a:t>organ</a:t>
            </a:r>
            <a:r>
              <a:rPr sz="1300" b="1" spc="10" dirty="0">
                <a:latin typeface="Comic Sans MS"/>
                <a:cs typeface="Comic Sans MS"/>
              </a:rPr>
              <a:t> </a:t>
            </a:r>
            <a:r>
              <a:rPr sz="1300" b="1" spc="-5" dirty="0">
                <a:latin typeface="Comic Sans MS"/>
                <a:cs typeface="Comic Sans MS"/>
              </a:rPr>
              <a:t>kewanitaan</a:t>
            </a:r>
            <a:r>
              <a:rPr sz="1300" b="1" spc="25" dirty="0">
                <a:latin typeface="Comic Sans MS"/>
                <a:cs typeface="Comic Sans MS"/>
              </a:rPr>
              <a:t> </a:t>
            </a:r>
            <a:r>
              <a:rPr sz="1300" b="1" spc="-10" dirty="0">
                <a:latin typeface="Comic Sans MS"/>
                <a:cs typeface="Comic Sans MS"/>
              </a:rPr>
              <a:t>dari</a:t>
            </a:r>
            <a:r>
              <a:rPr sz="1300" b="1" spc="5" dirty="0">
                <a:latin typeface="Comic Sans MS"/>
                <a:cs typeface="Comic Sans MS"/>
              </a:rPr>
              <a:t> </a:t>
            </a:r>
            <a:r>
              <a:rPr sz="1300" b="1" spc="-5" dirty="0">
                <a:latin typeface="Comic Sans MS"/>
                <a:cs typeface="Comic Sans MS"/>
              </a:rPr>
              <a:t>depan</a:t>
            </a:r>
            <a:r>
              <a:rPr sz="1300" b="1" spc="-15" dirty="0">
                <a:latin typeface="Comic Sans MS"/>
                <a:cs typeface="Comic Sans MS"/>
              </a:rPr>
              <a:t> </a:t>
            </a:r>
            <a:r>
              <a:rPr sz="1300" b="1" spc="-5" dirty="0">
                <a:latin typeface="Comic Sans MS"/>
                <a:cs typeface="Comic Sans MS"/>
              </a:rPr>
              <a:t>ke</a:t>
            </a:r>
            <a:r>
              <a:rPr sz="1300" b="1" dirty="0">
                <a:latin typeface="Comic Sans MS"/>
                <a:cs typeface="Comic Sans MS"/>
              </a:rPr>
              <a:t> </a:t>
            </a:r>
            <a:r>
              <a:rPr sz="1300" b="1" spc="-5" dirty="0">
                <a:latin typeface="Comic Sans MS"/>
                <a:cs typeface="Comic Sans MS"/>
              </a:rPr>
              <a:t>belakang</a:t>
            </a:r>
            <a:endParaRPr sz="1300" dirty="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300" b="1" spc="-10" dirty="0">
                <a:latin typeface="Comic Sans MS"/>
                <a:cs typeface="Comic Sans MS"/>
              </a:rPr>
              <a:t>menggunakan </a:t>
            </a:r>
            <a:r>
              <a:rPr sz="1300" b="1" spc="-5" dirty="0">
                <a:latin typeface="Comic Sans MS"/>
                <a:cs typeface="Comic Sans MS"/>
              </a:rPr>
              <a:t>air bersih</a:t>
            </a:r>
            <a:endParaRPr sz="1300" dirty="0">
              <a:latin typeface="Comic Sans MS"/>
              <a:cs typeface="Comic Sans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697482" y="4600625"/>
            <a:ext cx="555625" cy="555625"/>
            <a:chOff x="1697482" y="4600625"/>
            <a:chExt cx="555625" cy="555625"/>
          </a:xfrm>
        </p:grpSpPr>
        <p:sp>
          <p:nvSpPr>
            <p:cNvPr id="37" name="object 37"/>
            <p:cNvSpPr/>
            <p:nvPr/>
          </p:nvSpPr>
          <p:spPr>
            <a:xfrm>
              <a:off x="1710182" y="4613325"/>
              <a:ext cx="530225" cy="530225"/>
            </a:xfrm>
            <a:custGeom>
              <a:avLst/>
              <a:gdLst/>
              <a:ahLst/>
              <a:cxnLst/>
              <a:rect l="l" t="t" r="r" b="b"/>
              <a:pathLst>
                <a:path w="530225" h="530225">
                  <a:moveTo>
                    <a:pt x="265049" y="0"/>
                  </a:moveTo>
                  <a:lnTo>
                    <a:pt x="217393" y="4269"/>
                  </a:lnTo>
                  <a:lnTo>
                    <a:pt x="172545" y="16580"/>
                  </a:lnTo>
                  <a:lnTo>
                    <a:pt x="131252" y="36183"/>
                  </a:lnTo>
                  <a:lnTo>
                    <a:pt x="94261" y="62330"/>
                  </a:lnTo>
                  <a:lnTo>
                    <a:pt x="62320" y="94272"/>
                  </a:lnTo>
                  <a:lnTo>
                    <a:pt x="36176" y="131261"/>
                  </a:lnTo>
                  <a:lnTo>
                    <a:pt x="16576" y="172548"/>
                  </a:lnTo>
                  <a:lnTo>
                    <a:pt x="4268" y="217385"/>
                  </a:lnTo>
                  <a:lnTo>
                    <a:pt x="0" y="265023"/>
                  </a:lnTo>
                  <a:lnTo>
                    <a:pt x="4268" y="312662"/>
                  </a:lnTo>
                  <a:lnTo>
                    <a:pt x="16576" y="357499"/>
                  </a:lnTo>
                  <a:lnTo>
                    <a:pt x="36176" y="398786"/>
                  </a:lnTo>
                  <a:lnTo>
                    <a:pt x="62320" y="435775"/>
                  </a:lnTo>
                  <a:lnTo>
                    <a:pt x="94261" y="467717"/>
                  </a:lnTo>
                  <a:lnTo>
                    <a:pt x="131252" y="493864"/>
                  </a:lnTo>
                  <a:lnTo>
                    <a:pt x="172545" y="513467"/>
                  </a:lnTo>
                  <a:lnTo>
                    <a:pt x="217393" y="525778"/>
                  </a:lnTo>
                  <a:lnTo>
                    <a:pt x="265049" y="530048"/>
                  </a:lnTo>
                  <a:lnTo>
                    <a:pt x="312671" y="525778"/>
                  </a:lnTo>
                  <a:lnTo>
                    <a:pt x="357501" y="513467"/>
                  </a:lnTo>
                  <a:lnTo>
                    <a:pt x="398789" y="493864"/>
                  </a:lnTo>
                  <a:lnTo>
                    <a:pt x="435784" y="467717"/>
                  </a:lnTo>
                  <a:lnTo>
                    <a:pt x="467735" y="435775"/>
                  </a:lnTo>
                  <a:lnTo>
                    <a:pt x="493893" y="398786"/>
                  </a:lnTo>
                  <a:lnTo>
                    <a:pt x="513506" y="357499"/>
                  </a:lnTo>
                  <a:lnTo>
                    <a:pt x="525825" y="312662"/>
                  </a:lnTo>
                  <a:lnTo>
                    <a:pt x="530098" y="265023"/>
                  </a:lnTo>
                  <a:lnTo>
                    <a:pt x="525825" y="217385"/>
                  </a:lnTo>
                  <a:lnTo>
                    <a:pt x="513506" y="172548"/>
                  </a:lnTo>
                  <a:lnTo>
                    <a:pt x="493893" y="131261"/>
                  </a:lnTo>
                  <a:lnTo>
                    <a:pt x="467735" y="94272"/>
                  </a:lnTo>
                  <a:lnTo>
                    <a:pt x="435784" y="62330"/>
                  </a:lnTo>
                  <a:lnTo>
                    <a:pt x="398789" y="36183"/>
                  </a:lnTo>
                  <a:lnTo>
                    <a:pt x="357501" y="16580"/>
                  </a:lnTo>
                  <a:lnTo>
                    <a:pt x="312671" y="4269"/>
                  </a:lnTo>
                  <a:lnTo>
                    <a:pt x="265049" y="0"/>
                  </a:lnTo>
                  <a:close/>
                </a:path>
              </a:pathLst>
            </a:custGeom>
            <a:solidFill>
              <a:srgbClr val="DEE7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10182" y="4613325"/>
              <a:ext cx="530225" cy="530225"/>
            </a:xfrm>
            <a:custGeom>
              <a:avLst/>
              <a:gdLst/>
              <a:ahLst/>
              <a:cxnLst/>
              <a:rect l="l" t="t" r="r" b="b"/>
              <a:pathLst>
                <a:path w="530225" h="530225">
                  <a:moveTo>
                    <a:pt x="0" y="265023"/>
                  </a:moveTo>
                  <a:lnTo>
                    <a:pt x="4268" y="217385"/>
                  </a:lnTo>
                  <a:lnTo>
                    <a:pt x="16576" y="172548"/>
                  </a:lnTo>
                  <a:lnTo>
                    <a:pt x="36176" y="131261"/>
                  </a:lnTo>
                  <a:lnTo>
                    <a:pt x="62320" y="94272"/>
                  </a:lnTo>
                  <a:lnTo>
                    <a:pt x="94261" y="62330"/>
                  </a:lnTo>
                  <a:lnTo>
                    <a:pt x="131252" y="36183"/>
                  </a:lnTo>
                  <a:lnTo>
                    <a:pt x="172545" y="16580"/>
                  </a:lnTo>
                  <a:lnTo>
                    <a:pt x="217393" y="4269"/>
                  </a:lnTo>
                  <a:lnTo>
                    <a:pt x="265049" y="0"/>
                  </a:lnTo>
                  <a:lnTo>
                    <a:pt x="312671" y="4269"/>
                  </a:lnTo>
                  <a:lnTo>
                    <a:pt x="357501" y="16580"/>
                  </a:lnTo>
                  <a:lnTo>
                    <a:pt x="398789" y="36183"/>
                  </a:lnTo>
                  <a:lnTo>
                    <a:pt x="435784" y="62330"/>
                  </a:lnTo>
                  <a:lnTo>
                    <a:pt x="467735" y="94272"/>
                  </a:lnTo>
                  <a:lnTo>
                    <a:pt x="493893" y="131261"/>
                  </a:lnTo>
                  <a:lnTo>
                    <a:pt x="513506" y="172548"/>
                  </a:lnTo>
                  <a:lnTo>
                    <a:pt x="525825" y="217385"/>
                  </a:lnTo>
                  <a:lnTo>
                    <a:pt x="530098" y="265023"/>
                  </a:lnTo>
                  <a:lnTo>
                    <a:pt x="525825" y="312662"/>
                  </a:lnTo>
                  <a:lnTo>
                    <a:pt x="513506" y="357499"/>
                  </a:lnTo>
                  <a:lnTo>
                    <a:pt x="493893" y="398786"/>
                  </a:lnTo>
                  <a:lnTo>
                    <a:pt x="467735" y="435775"/>
                  </a:lnTo>
                  <a:lnTo>
                    <a:pt x="435784" y="467717"/>
                  </a:lnTo>
                  <a:lnTo>
                    <a:pt x="398789" y="493864"/>
                  </a:lnTo>
                  <a:lnTo>
                    <a:pt x="357501" y="513467"/>
                  </a:lnTo>
                  <a:lnTo>
                    <a:pt x="312671" y="525778"/>
                  </a:lnTo>
                  <a:lnTo>
                    <a:pt x="265049" y="530048"/>
                  </a:lnTo>
                  <a:lnTo>
                    <a:pt x="217393" y="525778"/>
                  </a:lnTo>
                  <a:lnTo>
                    <a:pt x="172545" y="513467"/>
                  </a:lnTo>
                  <a:lnTo>
                    <a:pt x="131252" y="493864"/>
                  </a:lnTo>
                  <a:lnTo>
                    <a:pt x="94261" y="467717"/>
                  </a:lnTo>
                  <a:lnTo>
                    <a:pt x="62320" y="435775"/>
                  </a:lnTo>
                  <a:lnTo>
                    <a:pt x="36176" y="398786"/>
                  </a:lnTo>
                  <a:lnTo>
                    <a:pt x="16576" y="357499"/>
                  </a:lnTo>
                  <a:lnTo>
                    <a:pt x="4268" y="312662"/>
                  </a:lnTo>
                  <a:lnTo>
                    <a:pt x="0" y="265023"/>
                  </a:lnTo>
                  <a:close/>
                </a:path>
              </a:pathLst>
            </a:custGeom>
            <a:ln w="25400">
              <a:solidFill>
                <a:srgbClr val="8BA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2771775" y="66928"/>
            <a:ext cx="33896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Sehat</a:t>
            </a:r>
            <a:r>
              <a:rPr sz="2400" spc="-65" dirty="0"/>
              <a:t> </a:t>
            </a:r>
            <a:r>
              <a:rPr sz="2400" dirty="0"/>
              <a:t>saat</a:t>
            </a:r>
            <a:r>
              <a:rPr sz="2400" spc="-50" dirty="0"/>
              <a:t> </a:t>
            </a:r>
            <a:r>
              <a:rPr sz="2400" dirty="0"/>
              <a:t>Menstruasi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12185" y="739711"/>
            <a:ext cx="27641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9BD2"/>
                </a:solidFill>
                <a:latin typeface="Comic Sans MS"/>
                <a:cs typeface="Comic Sans MS"/>
              </a:rPr>
              <a:t>Mimpi</a:t>
            </a:r>
            <a:r>
              <a:rPr sz="3600" b="1" spc="-85" dirty="0">
                <a:solidFill>
                  <a:srgbClr val="009BD2"/>
                </a:solidFill>
                <a:latin typeface="Comic Sans MS"/>
                <a:cs typeface="Comic Sans MS"/>
              </a:rPr>
              <a:t> </a:t>
            </a:r>
            <a:r>
              <a:rPr sz="3600" b="1" spc="-5" dirty="0">
                <a:solidFill>
                  <a:srgbClr val="009BD2"/>
                </a:solidFill>
                <a:latin typeface="Comic Sans MS"/>
                <a:cs typeface="Comic Sans MS"/>
              </a:rPr>
              <a:t>Basah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3437" y="1512823"/>
            <a:ext cx="79959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mic Sans MS"/>
                <a:cs typeface="Comic Sans MS"/>
              </a:rPr>
              <a:t>adalah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Keluarnya</a:t>
            </a:r>
            <a:r>
              <a:rPr sz="2000" dirty="0">
                <a:latin typeface="Comic Sans MS"/>
                <a:cs typeface="Comic Sans MS"/>
              </a:rPr>
              <a:t> cairan</a:t>
            </a:r>
            <a:r>
              <a:rPr sz="2000" spc="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sperma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secara </a:t>
            </a:r>
            <a:r>
              <a:rPr sz="2000" spc="-5" dirty="0">
                <a:latin typeface="Comic Sans MS"/>
                <a:cs typeface="Comic Sans MS"/>
              </a:rPr>
              <a:t>tidak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disengaja</a:t>
            </a:r>
            <a:r>
              <a:rPr sz="2000" spc="50" dirty="0">
                <a:latin typeface="Comic Sans MS"/>
                <a:cs typeface="Comic Sans MS"/>
              </a:rPr>
              <a:t> </a:t>
            </a:r>
            <a:r>
              <a:rPr sz="2000" spc="5" dirty="0">
                <a:latin typeface="Comic Sans MS"/>
                <a:cs typeface="Comic Sans MS"/>
              </a:rPr>
              <a:t>ketika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tidur.</a:t>
            </a:r>
            <a:endParaRPr sz="200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6700" y="2065020"/>
            <a:ext cx="3172460" cy="21513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6710" y="255841"/>
            <a:ext cx="34417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Seks</a:t>
            </a:r>
            <a:r>
              <a:rPr spc="-50" dirty="0"/>
              <a:t> </a:t>
            </a:r>
            <a:r>
              <a:rPr dirty="0"/>
              <a:t>Pra</a:t>
            </a:r>
            <a:r>
              <a:rPr spc="-45" dirty="0"/>
              <a:t> </a:t>
            </a:r>
            <a:r>
              <a:rPr spc="-10" dirty="0"/>
              <a:t>Nikah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317" y="1131531"/>
            <a:ext cx="8144383" cy="28275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519" y="133350"/>
            <a:ext cx="7170420" cy="45415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447675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b="1" dirty="0"/>
              <a:t>PMS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sindrom</a:t>
            </a:r>
            <a:r>
              <a:rPr lang="en-US" sz="1200" dirty="0"/>
              <a:t> </a:t>
            </a:r>
            <a:r>
              <a:rPr lang="en-US" sz="1200" dirty="0" err="1"/>
              <a:t>pramenstruasi</a:t>
            </a:r>
            <a:r>
              <a:rPr lang="en-US" sz="1200" dirty="0"/>
              <a:t> </a:t>
            </a:r>
            <a:r>
              <a:rPr lang="en-US" sz="1200" dirty="0" err="1"/>
              <a:t>adalah</a:t>
            </a:r>
            <a:r>
              <a:rPr lang="en-US" sz="1200" dirty="0"/>
              <a:t> </a:t>
            </a:r>
            <a:r>
              <a:rPr lang="en-US" sz="1200" dirty="0" err="1" smtClean="0"/>
              <a:t>kumpulan</a:t>
            </a:r>
            <a:r>
              <a:rPr lang="en-US" sz="1200" dirty="0" smtClean="0"/>
              <a:t> </a:t>
            </a:r>
            <a:r>
              <a:rPr lang="en-US" sz="1200" dirty="0" err="1" smtClean="0"/>
              <a:t>gejala</a:t>
            </a:r>
            <a:r>
              <a:rPr lang="en-US" sz="1200" dirty="0" smtClean="0"/>
              <a:t> yang </a:t>
            </a:r>
            <a:r>
              <a:rPr lang="en-US" sz="1200" dirty="0" err="1" smtClean="0"/>
              <a:t>dialami</a:t>
            </a:r>
            <a:r>
              <a:rPr lang="en-US" sz="1200" dirty="0" smtClean="0"/>
              <a:t> </a:t>
            </a:r>
            <a:r>
              <a:rPr lang="en-US" sz="1200" dirty="0" err="1" smtClean="0"/>
              <a:t>wanita</a:t>
            </a:r>
            <a:r>
              <a:rPr lang="en-US" sz="1200" dirty="0" smtClean="0"/>
              <a:t> </a:t>
            </a:r>
            <a:r>
              <a:rPr lang="en-US" sz="1200" dirty="0" err="1" smtClean="0"/>
              <a:t>sebelum</a:t>
            </a:r>
            <a:r>
              <a:rPr lang="en-US" sz="1200" dirty="0" smtClean="0"/>
              <a:t> </a:t>
            </a:r>
            <a:r>
              <a:rPr lang="en-US" sz="1200" dirty="0" err="1" smtClean="0"/>
              <a:t>menstruasi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err="1" smtClean="0"/>
              <a:t>Infertil</a:t>
            </a:r>
            <a:r>
              <a:rPr lang="en-US" sz="1200" dirty="0" smtClean="0"/>
              <a:t>/</a:t>
            </a:r>
            <a:r>
              <a:rPr lang="en-US" sz="1200" dirty="0" err="1" smtClean="0"/>
              <a:t>tidak</a:t>
            </a:r>
            <a:r>
              <a:rPr lang="en-US" sz="1200" dirty="0" smtClean="0"/>
              <a:t> </a:t>
            </a:r>
            <a:r>
              <a:rPr lang="en-US" sz="1200" dirty="0" err="1" smtClean="0"/>
              <a:t>bisa</a:t>
            </a:r>
            <a:r>
              <a:rPr lang="en-US" sz="1200" dirty="0" smtClean="0"/>
              <a:t> </a:t>
            </a:r>
            <a:r>
              <a:rPr lang="en-US" sz="1200" dirty="0" err="1" smtClean="0"/>
              <a:t>hamil</a:t>
            </a:r>
            <a:r>
              <a:rPr lang="en-US" sz="1200" dirty="0" smtClean="0"/>
              <a:t>/</a:t>
            </a:r>
            <a:r>
              <a:rPr lang="en-US" sz="1200" dirty="0" err="1" smtClean="0"/>
              <a:t>Kehamilan</a:t>
            </a:r>
            <a:r>
              <a:rPr lang="en-US" sz="1200" dirty="0" smtClean="0"/>
              <a:t> </a:t>
            </a:r>
            <a:r>
              <a:rPr lang="en-US" sz="1200" dirty="0" err="1" smtClean="0"/>
              <a:t>tidak</a:t>
            </a:r>
            <a:r>
              <a:rPr lang="en-US" sz="1200" dirty="0" smtClean="0"/>
              <a:t> </a:t>
            </a:r>
            <a:r>
              <a:rPr lang="en-US" sz="1200" dirty="0" err="1" smtClean="0"/>
              <a:t>berkembang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err="1"/>
              <a:t>Eklampsia</a:t>
            </a:r>
            <a:r>
              <a:rPr lang="en-US" sz="1200" dirty="0"/>
              <a:t> 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sebuah</a:t>
            </a:r>
            <a:r>
              <a:rPr lang="en-US" sz="1200" dirty="0"/>
              <a:t> </a:t>
            </a:r>
            <a:r>
              <a:rPr lang="en-US" sz="1200" dirty="0" err="1"/>
              <a:t>komplikasi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kehamilan</a:t>
            </a:r>
            <a:r>
              <a:rPr lang="en-US" sz="1200" dirty="0"/>
              <a:t> yang </a:t>
            </a:r>
            <a:r>
              <a:rPr lang="en-US" sz="1200" dirty="0" err="1"/>
              <a:t>ditandai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tekanan</a:t>
            </a:r>
            <a:r>
              <a:rPr lang="en-US" sz="1200" dirty="0"/>
              <a:t> </a:t>
            </a:r>
            <a:r>
              <a:rPr lang="en-US" sz="1200" dirty="0" err="1"/>
              <a:t>darah</a:t>
            </a:r>
            <a:r>
              <a:rPr lang="en-US" sz="1200" dirty="0"/>
              <a:t> </a:t>
            </a:r>
            <a:r>
              <a:rPr lang="en-US" sz="1200" dirty="0" err="1"/>
              <a:t>tinggi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juga</a:t>
            </a:r>
            <a:r>
              <a:rPr lang="en-US" sz="1200" dirty="0"/>
              <a:t> </a:t>
            </a:r>
            <a:r>
              <a:rPr lang="en-US" sz="1200" dirty="0" err="1"/>
              <a:t>kejang</a:t>
            </a:r>
            <a:r>
              <a:rPr lang="en-US" sz="1200" dirty="0"/>
              <a:t> </a:t>
            </a:r>
            <a:r>
              <a:rPr lang="en-US" sz="1200" dirty="0" err="1"/>
              <a:t>selama</a:t>
            </a:r>
            <a:r>
              <a:rPr lang="en-US" sz="1200" dirty="0"/>
              <a:t> </a:t>
            </a:r>
            <a:r>
              <a:rPr lang="en-US" sz="1200" dirty="0" err="1"/>
              <a:t>masa</a:t>
            </a:r>
            <a:r>
              <a:rPr lang="en-US" sz="1200" dirty="0"/>
              <a:t> </a:t>
            </a:r>
            <a:r>
              <a:rPr lang="en-US" sz="1200" dirty="0" err="1"/>
              <a:t>kehamilan</a:t>
            </a:r>
            <a:r>
              <a:rPr lang="en-US" sz="1200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Penyakit</a:t>
            </a:r>
            <a:r>
              <a:rPr spc="-20" dirty="0"/>
              <a:t> </a:t>
            </a:r>
            <a:r>
              <a:rPr dirty="0"/>
              <a:t>Menular</a:t>
            </a:r>
            <a:r>
              <a:rPr spc="-15" dirty="0"/>
              <a:t> </a:t>
            </a:r>
            <a:r>
              <a:rPr spc="-5" dirty="0"/>
              <a:t>Seksual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65375" y="1294129"/>
            <a:ext cx="2429510" cy="2587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020">
              <a:lnSpc>
                <a:spcPts val="283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spc="-5" dirty="0">
                <a:latin typeface="Comic Sans MS"/>
                <a:cs typeface="Comic Sans MS"/>
              </a:rPr>
              <a:t>HIV</a:t>
            </a:r>
            <a:endParaRPr sz="2400" dirty="0">
              <a:latin typeface="Comic Sans MS"/>
              <a:cs typeface="Comic Sans MS"/>
            </a:endParaRPr>
          </a:p>
          <a:p>
            <a:pPr marL="299720" indent="-287020">
              <a:lnSpc>
                <a:spcPts val="2945"/>
              </a:lnSpc>
              <a:buSzPct val="96000"/>
              <a:buFont typeface="Wingdings"/>
              <a:buChar char=""/>
              <a:tabLst>
                <a:tab pos="299720" algn="l"/>
              </a:tabLst>
            </a:pPr>
            <a:r>
              <a:rPr sz="2500" i="1" spc="-55" dirty="0">
                <a:latin typeface="Comic Sans MS"/>
                <a:cs typeface="Comic Sans MS"/>
              </a:rPr>
              <a:t>Chlamydia</a:t>
            </a:r>
            <a:r>
              <a:rPr sz="2400" spc="-55" dirty="0">
                <a:latin typeface="Comic Sans MS"/>
                <a:cs typeface="Comic Sans MS"/>
              </a:rPr>
              <a:t>,</a:t>
            </a:r>
            <a:endParaRPr sz="2400" dirty="0">
              <a:latin typeface="Comic Sans MS"/>
              <a:cs typeface="Comic Sans MS"/>
            </a:endParaRPr>
          </a:p>
          <a:p>
            <a:pPr marL="299720" indent="-287020">
              <a:lnSpc>
                <a:spcPts val="2870"/>
              </a:lnSpc>
              <a:buFont typeface="Wingdings"/>
              <a:buChar char=""/>
              <a:tabLst>
                <a:tab pos="299720" algn="l"/>
              </a:tabLst>
            </a:pPr>
            <a:r>
              <a:rPr sz="2400" dirty="0">
                <a:latin typeface="Comic Sans MS"/>
                <a:cs typeface="Comic Sans MS"/>
              </a:rPr>
              <a:t>Gonore,</a:t>
            </a:r>
          </a:p>
          <a:p>
            <a:pPr marL="29972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400" spc="-5" dirty="0">
                <a:latin typeface="Comic Sans MS"/>
                <a:cs typeface="Comic Sans MS"/>
              </a:rPr>
              <a:t>Sifilis,</a:t>
            </a:r>
            <a:endParaRPr sz="2400" dirty="0">
              <a:latin typeface="Comic Sans MS"/>
              <a:cs typeface="Comic Sans MS"/>
            </a:endParaRPr>
          </a:p>
          <a:p>
            <a:pPr marL="29972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400" spc="-5" dirty="0">
                <a:latin typeface="Comic Sans MS"/>
                <a:cs typeface="Comic Sans MS"/>
              </a:rPr>
              <a:t>Trikomoniasis,</a:t>
            </a:r>
            <a:endParaRPr sz="2400" dirty="0">
              <a:latin typeface="Comic Sans MS"/>
              <a:cs typeface="Comic Sans MS"/>
            </a:endParaRPr>
          </a:p>
          <a:p>
            <a:pPr marL="29972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400" spc="-5" dirty="0">
                <a:latin typeface="Comic Sans MS"/>
                <a:cs typeface="Comic Sans MS"/>
              </a:rPr>
              <a:t>Herpes</a:t>
            </a:r>
            <a:r>
              <a:rPr sz="2400" spc="-10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Genital</a:t>
            </a:r>
          </a:p>
          <a:p>
            <a:pPr marL="299720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spc="-5" dirty="0">
                <a:latin typeface="Comic Sans MS"/>
                <a:cs typeface="Comic Sans MS"/>
              </a:rPr>
              <a:t>Dsb.</a:t>
            </a:r>
            <a:endParaRPr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680" y="2252979"/>
            <a:ext cx="7082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Apa</a:t>
            </a:r>
            <a:r>
              <a:rPr spc="-35" dirty="0"/>
              <a:t> </a:t>
            </a:r>
            <a:r>
              <a:rPr spc="-5" dirty="0"/>
              <a:t>itu</a:t>
            </a:r>
            <a:r>
              <a:rPr spc="5" dirty="0"/>
              <a:t> </a:t>
            </a:r>
            <a:r>
              <a:rPr spc="-5" dirty="0"/>
              <a:t>Kesehatan</a:t>
            </a:r>
            <a:r>
              <a:rPr spc="-30" dirty="0"/>
              <a:t> </a:t>
            </a:r>
            <a:r>
              <a:rPr spc="-5" dirty="0"/>
              <a:t>Reproduksi</a:t>
            </a:r>
            <a:r>
              <a:rPr spc="-40" dirty="0"/>
              <a:t> </a:t>
            </a:r>
            <a:r>
              <a:rPr dirty="0"/>
              <a:t>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4036" y="266547"/>
            <a:ext cx="2900512" cy="95760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nda dan geja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71550"/>
            <a:ext cx="357783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3200221"/>
            <a:ext cx="49494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HIV (Human Immunodeficiency Virus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/>
              <a:t>virus yang </a:t>
            </a:r>
            <a:r>
              <a:rPr lang="en-US" dirty="0" err="1"/>
              <a:t>menyerang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kekebalan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melemahkan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melawan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02218"/>
            <a:ext cx="22098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pc="-5" dirty="0" smtClean="0">
                <a:latin typeface="Comic Sans MS"/>
                <a:cs typeface="Comic Sans MS"/>
              </a:rPr>
              <a:t>HIV</a:t>
            </a:r>
            <a:endParaRPr lang="en-US" dirty="0" smtClean="0">
              <a:latin typeface="Comic Sans MS"/>
              <a:cs typeface="Comic Sans MS"/>
            </a:endParaRPr>
          </a:p>
        </p:txBody>
      </p:sp>
      <p:pic>
        <p:nvPicPr>
          <p:cNvPr id="2050" name="Picture 2" descr="Ketahui Ciri-Ciri HIV ketika Pertama Kali Terinfek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47674"/>
            <a:ext cx="2274783" cy="15082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lamidia PMS..............................ppt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14350"/>
            <a:ext cx="30480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19800" y="3574018"/>
            <a:ext cx="22098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spc="-55" dirty="0" smtClean="0">
                <a:latin typeface="Comic Sans MS"/>
                <a:cs typeface="Comic Sans MS"/>
              </a:rPr>
              <a:t>Chlamydia</a:t>
            </a:r>
            <a:endParaRPr lang="en-US" b="1" dirty="0"/>
          </a:p>
        </p:txBody>
      </p:sp>
      <p:sp>
        <p:nvSpPr>
          <p:cNvPr id="5" name="AutoShape 6" descr="Kenali Tanda-tanda Klamidia, Salah Satu Infeksi Menular Seksu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enali Tanda-tanda Klamidia, Salah Satu Infeksi Menular Seksu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Kenali Tanda-tanda Klamidia, Salah Satu Infeksi Menular Seksu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Kenali Tanda-tanda Klamidia, Salah Satu Infeksi Menular Seksua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 descr="Kenali Tanda-tanda Klamidia, Salah Satu Infeksi Menular Seksu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3884362"/>
            <a:ext cx="1832618" cy="1032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010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78 juta Manusia Terinfeksi Penyakit Kencing Nanah, Usia Rata-rata Penderita  15-49 Tahun, Penularan tak Melulu dari Seks - Semua Halaman - Grid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85750"/>
            <a:ext cx="43402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Asal Mula Penyakit Sifilis, Bisa Menular Lewat Apa Saja?, Hati-hati -  Perspektif.to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Asal Mula Penyakit Sifilis, Bisa Menular Lewat Apa Saja?, Hati-hati -  Perspektif.to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5750"/>
            <a:ext cx="39624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133350"/>
            <a:ext cx="22098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pc="-5" dirty="0" err="1" smtClean="0">
                <a:latin typeface="Comic Sans MS"/>
                <a:cs typeface="Comic Sans MS"/>
              </a:rPr>
              <a:t>GONORE</a:t>
            </a:r>
            <a:endParaRPr lang="en-US" dirty="0" smtClean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145018"/>
            <a:ext cx="32004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pc="-5" dirty="0" err="1" smtClean="0">
                <a:latin typeface="Comic Sans MS"/>
                <a:cs typeface="Comic Sans MS"/>
              </a:rPr>
              <a:t>SIFILIS</a:t>
            </a:r>
            <a:r>
              <a:rPr lang="en-US" spc="-5" dirty="0" smtClean="0">
                <a:latin typeface="Comic Sans MS"/>
                <a:cs typeface="Comic Sans MS"/>
              </a:rPr>
              <a:t>/RAJA </a:t>
            </a:r>
            <a:r>
              <a:rPr lang="en-US" spc="-5" dirty="0" err="1" smtClean="0">
                <a:latin typeface="Comic Sans MS"/>
                <a:cs typeface="Comic Sans MS"/>
              </a:rPr>
              <a:t>SINGA</a:t>
            </a:r>
            <a:endParaRPr lang="en-US" dirty="0" smtClean="0">
              <a:latin typeface="Comic Sans MS"/>
              <a:cs typeface="Comic Sans MS"/>
            </a:endParaRPr>
          </a:p>
        </p:txBody>
      </p:sp>
      <p:pic>
        <p:nvPicPr>
          <p:cNvPr id="3082" name="Picture 10" descr="Gejala Keputihan Trikomoniasis pada Wanita Perlu Diwaspadai | Klinik Apollo  Jakar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76550"/>
            <a:ext cx="4301200" cy="219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HERPES GENITAL | Contágio, Sintomas e Tratamen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4" descr="HERPES GENITAL | Contágio, Sintomas e Tratament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6" descr="HERPES GENITAL | Contágio, Sintomas e Tratament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0" name="Picture 18" descr="Bolhas do herpes genit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5486"/>
            <a:ext cx="3962400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638800" y="2724150"/>
            <a:ext cx="32004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pc="-5" dirty="0" smtClean="0">
                <a:latin typeface="Comic Sans MS"/>
                <a:cs typeface="Comic Sans MS"/>
              </a:rPr>
              <a:t>HERPES GENITAL</a:t>
            </a:r>
            <a:endParaRPr lang="en-US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01244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1035" y="1892617"/>
            <a:ext cx="26708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Terimakasih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380730" cy="5143500"/>
            <a:chOff x="0" y="0"/>
            <a:chExt cx="838073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214687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4851" y="886967"/>
              <a:ext cx="6135624" cy="291236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196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1711960" algn="l"/>
              </a:tabLst>
            </a:pPr>
            <a:r>
              <a:rPr spc="-5" dirty="0"/>
              <a:t>Yaitu</a:t>
            </a:r>
            <a:r>
              <a:rPr spc="-25" dirty="0"/>
              <a:t> </a:t>
            </a:r>
            <a:r>
              <a:rPr spc="-10" dirty="0"/>
              <a:t>Keadaan</a:t>
            </a:r>
            <a:r>
              <a:rPr spc="25" dirty="0"/>
              <a:t> </a:t>
            </a:r>
            <a:r>
              <a:rPr spc="-5" dirty="0"/>
              <a:t>sejahtera</a:t>
            </a:r>
            <a:r>
              <a:rPr spc="15" dirty="0"/>
              <a:t> </a:t>
            </a:r>
            <a:r>
              <a:rPr spc="-5" dirty="0"/>
              <a:t>fisik,</a:t>
            </a:r>
          </a:p>
          <a:p>
            <a:pPr marL="1711960" marR="74930">
              <a:lnSpc>
                <a:spcPct val="104600"/>
              </a:lnSpc>
              <a:spcBef>
                <a:spcPts val="10"/>
              </a:spcBef>
            </a:pPr>
            <a:r>
              <a:rPr dirty="0"/>
              <a:t>mental</a:t>
            </a:r>
            <a:r>
              <a:rPr spc="-45" dirty="0"/>
              <a:t> </a:t>
            </a:r>
            <a:r>
              <a:rPr spc="-10" dirty="0"/>
              <a:t>dan</a:t>
            </a:r>
            <a:r>
              <a:rPr spc="20" dirty="0"/>
              <a:t> </a:t>
            </a:r>
            <a:r>
              <a:rPr spc="-10" dirty="0"/>
              <a:t>sosial</a:t>
            </a:r>
            <a:r>
              <a:rPr spc="25" dirty="0"/>
              <a:t> </a:t>
            </a:r>
            <a:r>
              <a:rPr spc="-10" dirty="0"/>
              <a:t>yang</a:t>
            </a:r>
            <a:r>
              <a:rPr spc="5" dirty="0"/>
              <a:t> </a:t>
            </a:r>
            <a:r>
              <a:rPr spc="-5" dirty="0"/>
              <a:t>utuh</a:t>
            </a:r>
            <a:r>
              <a:rPr spc="10" dirty="0"/>
              <a:t> </a:t>
            </a:r>
            <a:r>
              <a:rPr spc="-5" dirty="0"/>
              <a:t>dalam </a:t>
            </a:r>
            <a:r>
              <a:rPr spc="-705" dirty="0"/>
              <a:t> </a:t>
            </a:r>
            <a:r>
              <a:rPr spc="-5" dirty="0"/>
              <a:t>segala</a:t>
            </a:r>
            <a:r>
              <a:rPr spc="-25" dirty="0"/>
              <a:t> </a:t>
            </a:r>
            <a:r>
              <a:rPr spc="-10" dirty="0"/>
              <a:t>hal</a:t>
            </a:r>
            <a:r>
              <a:rPr spc="20" dirty="0"/>
              <a:t> </a:t>
            </a:r>
            <a:r>
              <a:rPr spc="-10" dirty="0"/>
              <a:t>yang</a:t>
            </a:r>
            <a:r>
              <a:rPr spc="10" dirty="0"/>
              <a:t> </a:t>
            </a:r>
            <a:r>
              <a:rPr spc="-5" dirty="0"/>
              <a:t>berkaitan</a:t>
            </a:r>
            <a:r>
              <a:rPr spc="-10" dirty="0"/>
              <a:t> </a:t>
            </a:r>
            <a:r>
              <a:rPr spc="-5" dirty="0"/>
              <a:t>dengan </a:t>
            </a:r>
            <a:r>
              <a:rPr dirty="0"/>
              <a:t> </a:t>
            </a:r>
            <a:r>
              <a:rPr spc="-5" dirty="0"/>
              <a:t>fungsi,</a:t>
            </a:r>
            <a:r>
              <a:rPr spc="-30" dirty="0"/>
              <a:t> </a:t>
            </a:r>
            <a:r>
              <a:rPr dirty="0"/>
              <a:t>peran</a:t>
            </a:r>
            <a:r>
              <a:rPr spc="-5" dirty="0"/>
              <a:t> </a:t>
            </a:r>
            <a:r>
              <a:rPr dirty="0"/>
              <a:t>&amp;</a:t>
            </a:r>
            <a:r>
              <a:rPr spc="-15" dirty="0"/>
              <a:t> </a:t>
            </a:r>
            <a:r>
              <a:rPr spc="-5" dirty="0"/>
              <a:t>sistem reproduksi.</a:t>
            </a:r>
          </a:p>
          <a:p>
            <a:pPr marL="1711960">
              <a:lnSpc>
                <a:spcPct val="100000"/>
              </a:lnSpc>
              <a:spcBef>
                <a:spcPts val="350"/>
              </a:spcBef>
            </a:pPr>
            <a:r>
              <a:rPr sz="1150" i="1" spc="-30" dirty="0">
                <a:latin typeface="Comic Sans MS"/>
                <a:cs typeface="Comic Sans MS"/>
              </a:rPr>
              <a:t>(Sumber</a:t>
            </a:r>
            <a:r>
              <a:rPr sz="1150" i="1" spc="300" dirty="0">
                <a:latin typeface="Comic Sans MS"/>
                <a:cs typeface="Comic Sans MS"/>
              </a:rPr>
              <a:t> </a:t>
            </a:r>
            <a:r>
              <a:rPr sz="1150" i="1" spc="-15" dirty="0">
                <a:latin typeface="Comic Sans MS"/>
                <a:cs typeface="Comic Sans MS"/>
              </a:rPr>
              <a:t>:</a:t>
            </a:r>
            <a:r>
              <a:rPr sz="1150" i="1" spc="-20" dirty="0">
                <a:latin typeface="Comic Sans MS"/>
                <a:cs typeface="Comic Sans MS"/>
              </a:rPr>
              <a:t> </a:t>
            </a:r>
            <a:r>
              <a:rPr sz="1150" i="1" spc="-30" dirty="0">
                <a:latin typeface="Comic Sans MS"/>
                <a:cs typeface="Comic Sans MS"/>
              </a:rPr>
              <a:t>Konferensi</a:t>
            </a:r>
            <a:r>
              <a:rPr sz="1150" i="1" dirty="0">
                <a:latin typeface="Comic Sans MS"/>
                <a:cs typeface="Comic Sans MS"/>
              </a:rPr>
              <a:t> </a:t>
            </a:r>
            <a:r>
              <a:rPr sz="1150" i="1" spc="-30" dirty="0">
                <a:latin typeface="Comic Sans MS"/>
                <a:cs typeface="Comic Sans MS"/>
              </a:rPr>
              <a:t>International</a:t>
            </a:r>
            <a:r>
              <a:rPr sz="1150" i="1" dirty="0">
                <a:latin typeface="Comic Sans MS"/>
                <a:cs typeface="Comic Sans MS"/>
              </a:rPr>
              <a:t> </a:t>
            </a:r>
            <a:r>
              <a:rPr sz="1150" i="1" spc="-30" dirty="0">
                <a:latin typeface="Comic Sans MS"/>
                <a:cs typeface="Comic Sans MS"/>
              </a:rPr>
              <a:t>Kependudukan</a:t>
            </a:r>
            <a:r>
              <a:rPr sz="1150" i="1" spc="-10" dirty="0">
                <a:latin typeface="Comic Sans MS"/>
                <a:cs typeface="Comic Sans MS"/>
              </a:rPr>
              <a:t> </a:t>
            </a:r>
            <a:r>
              <a:rPr sz="1150" i="1" spc="-35" dirty="0">
                <a:latin typeface="Comic Sans MS"/>
                <a:cs typeface="Comic Sans MS"/>
              </a:rPr>
              <a:t>dan</a:t>
            </a:r>
            <a:r>
              <a:rPr sz="1150" i="1" spc="-15" dirty="0">
                <a:latin typeface="Comic Sans MS"/>
                <a:cs typeface="Comic Sans MS"/>
              </a:rPr>
              <a:t> </a:t>
            </a:r>
            <a:r>
              <a:rPr sz="1150" i="1" spc="-30" dirty="0">
                <a:latin typeface="Comic Sans MS"/>
                <a:cs typeface="Comic Sans MS"/>
              </a:rPr>
              <a:t>Pembangunan,</a:t>
            </a:r>
            <a:r>
              <a:rPr sz="1150" i="1" spc="-20" dirty="0">
                <a:latin typeface="Comic Sans MS"/>
                <a:cs typeface="Comic Sans MS"/>
              </a:rPr>
              <a:t> </a:t>
            </a:r>
            <a:r>
              <a:rPr sz="1150" i="1" spc="-25" dirty="0">
                <a:latin typeface="Comic Sans MS"/>
                <a:cs typeface="Comic Sans MS"/>
              </a:rPr>
              <a:t>1994)</a:t>
            </a:r>
            <a:endParaRPr sz="1150">
              <a:latin typeface="Comic Sans MS"/>
              <a:cs typeface="Comic Sans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9172" y="640080"/>
            <a:ext cx="3936491" cy="57607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45104" y="786384"/>
            <a:ext cx="32867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</a:rPr>
              <a:t>KESEHATAN</a:t>
            </a:r>
            <a:r>
              <a:rPr sz="1400" spc="-65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REPRODUKSI</a:t>
            </a:r>
            <a:r>
              <a:rPr sz="1400" spc="-70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(KESPRO)</a:t>
            </a:r>
            <a:endParaRPr sz="1400"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36045" y="4083917"/>
            <a:ext cx="2900512" cy="9576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9784" y="399986"/>
            <a:ext cx="16224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Remaja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6017" y="987552"/>
            <a:ext cx="4337812" cy="242493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62927" y="1368678"/>
            <a:ext cx="357314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Masa </a:t>
            </a:r>
            <a:r>
              <a:rPr sz="1800" dirty="0">
                <a:latin typeface="Comic Sans MS"/>
                <a:cs typeface="Comic Sans MS"/>
              </a:rPr>
              <a:t>peralihan dari </a:t>
            </a:r>
            <a:r>
              <a:rPr sz="1800" spc="-5" dirty="0">
                <a:latin typeface="Comic Sans MS"/>
                <a:cs typeface="Comic Sans MS"/>
              </a:rPr>
              <a:t>masa anak </a:t>
            </a:r>
            <a:r>
              <a:rPr sz="1800" dirty="0">
                <a:latin typeface="Comic Sans MS"/>
                <a:cs typeface="Comic Sans MS"/>
              </a:rPr>
              <a:t>- 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anak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ke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masa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dewasa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yang 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melibatkan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perubahan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berbagai 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aspek </a:t>
            </a:r>
            <a:r>
              <a:rPr sz="1800" dirty="0">
                <a:latin typeface="Comic Sans MS"/>
                <a:cs typeface="Comic Sans MS"/>
              </a:rPr>
              <a:t>seperti </a:t>
            </a:r>
            <a:r>
              <a:rPr sz="1800" spc="-5" dirty="0">
                <a:latin typeface="Comic Sans MS"/>
                <a:cs typeface="Comic Sans MS"/>
              </a:rPr>
              <a:t>biologis, psikologis, </a:t>
            </a:r>
            <a:r>
              <a:rPr sz="1800" spc="-52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sosial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&amp;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budaya.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272" y="951484"/>
            <a:ext cx="5031105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omic Sans MS"/>
                <a:cs typeface="Comic Sans MS"/>
              </a:rPr>
              <a:t>WHO(World </a:t>
            </a:r>
            <a:r>
              <a:rPr sz="1400" spc="-5" dirty="0">
                <a:latin typeface="Comic Sans MS"/>
                <a:cs typeface="Comic Sans MS"/>
              </a:rPr>
              <a:t>Health Organization)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Perkembangan </a:t>
            </a:r>
            <a:r>
              <a:rPr sz="2000" dirty="0">
                <a:latin typeface="Comic Sans MS"/>
                <a:cs typeface="Comic Sans MS"/>
              </a:rPr>
              <a:t> dari saat </a:t>
            </a:r>
            <a:r>
              <a:rPr sz="2000" spc="-5" dirty="0">
                <a:latin typeface="Comic Sans MS"/>
                <a:cs typeface="Comic Sans MS"/>
              </a:rPr>
              <a:t>munculnya tanda </a:t>
            </a:r>
            <a:r>
              <a:rPr sz="2000" spc="5" dirty="0">
                <a:latin typeface="Comic Sans MS"/>
                <a:cs typeface="Comic Sans MS"/>
              </a:rPr>
              <a:t>seks </a:t>
            </a:r>
            <a:r>
              <a:rPr sz="2000" spc="-5" dirty="0">
                <a:latin typeface="Comic Sans MS"/>
                <a:cs typeface="Comic Sans MS"/>
              </a:rPr>
              <a:t>sekunder 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hingga tercapainya</a:t>
            </a:r>
            <a:r>
              <a:rPr sz="2000" dirty="0">
                <a:latin typeface="Comic Sans MS"/>
                <a:cs typeface="Comic Sans MS"/>
              </a:rPr>
              <a:t> maturasi </a:t>
            </a:r>
            <a:r>
              <a:rPr sz="2000" spc="-5" dirty="0">
                <a:latin typeface="Comic Sans MS"/>
                <a:cs typeface="Comic Sans MS"/>
              </a:rPr>
              <a:t>seksual </a:t>
            </a:r>
            <a:r>
              <a:rPr sz="2000" dirty="0">
                <a:latin typeface="Comic Sans MS"/>
                <a:cs typeface="Comic Sans MS"/>
              </a:rPr>
              <a:t>dan 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reproduksi,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suatu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proses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pencapaian </a:t>
            </a:r>
            <a:r>
              <a:rPr sz="2000" spc="-58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mental</a:t>
            </a:r>
            <a:r>
              <a:rPr sz="2000" dirty="0">
                <a:latin typeface="Comic Sans MS"/>
                <a:cs typeface="Comic Sans MS"/>
              </a:rPr>
              <a:t> dan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identitas</a:t>
            </a:r>
            <a:r>
              <a:rPr sz="2000" dirty="0">
                <a:latin typeface="Comic Sans MS"/>
                <a:cs typeface="Comic Sans MS"/>
              </a:rPr>
              <a:t> dewasa,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serta </a:t>
            </a:r>
            <a:r>
              <a:rPr sz="2000" spc="-58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peralihan</a:t>
            </a:r>
            <a:r>
              <a:rPr sz="2000" dirty="0">
                <a:latin typeface="Comic Sans MS"/>
                <a:cs typeface="Comic Sans MS"/>
              </a:rPr>
              <a:t> dari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ketergantungan</a:t>
            </a:r>
            <a:r>
              <a:rPr sz="2000" dirty="0">
                <a:latin typeface="Comic Sans MS"/>
                <a:cs typeface="Comic Sans MS"/>
              </a:rPr>
              <a:t> sosio 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ekonomi</a:t>
            </a:r>
            <a:r>
              <a:rPr sz="2000" spc="-6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menjadi</a:t>
            </a:r>
            <a:r>
              <a:rPr sz="2000" spc="2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mandiri.</a:t>
            </a:r>
            <a:endParaRPr sz="20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8116" y="987552"/>
            <a:ext cx="3545840" cy="19820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14687" cy="51434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6750" y="1418971"/>
            <a:ext cx="1208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mbria"/>
                <a:cs typeface="Cambria"/>
              </a:rPr>
              <a:t>Pra-remaja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01670" y="1418971"/>
            <a:ext cx="1372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mbria"/>
                <a:cs typeface="Cambria"/>
              </a:rPr>
              <a:t>Remaja</a:t>
            </a:r>
            <a:r>
              <a:rPr sz="1800" b="1" spc="-90" dirty="0">
                <a:latin typeface="Cambria"/>
                <a:cs typeface="Cambria"/>
              </a:rPr>
              <a:t> </a:t>
            </a:r>
            <a:r>
              <a:rPr sz="1800" b="1" spc="-30" dirty="0">
                <a:latin typeface="Cambria"/>
                <a:cs typeface="Cambria"/>
              </a:rPr>
              <a:t>Awal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3065" y="1418971"/>
            <a:ext cx="1365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6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mbria"/>
                <a:cs typeface="Cambria"/>
              </a:rPr>
              <a:t>Remaja </a:t>
            </a:r>
            <a:r>
              <a:rPr sz="1800" b="1" dirty="0">
                <a:latin typeface="Cambria"/>
                <a:cs typeface="Cambria"/>
              </a:rPr>
              <a:t> </a:t>
            </a:r>
            <a:r>
              <a:rPr sz="1800" b="1" spc="-45" dirty="0">
                <a:latin typeface="Cambria"/>
                <a:cs typeface="Cambria"/>
              </a:rPr>
              <a:t>P</a:t>
            </a:r>
            <a:r>
              <a:rPr sz="1800" b="1" dirty="0">
                <a:latin typeface="Cambria"/>
                <a:cs typeface="Cambria"/>
              </a:rPr>
              <a:t>e</a:t>
            </a:r>
            <a:r>
              <a:rPr sz="1800" b="1" spc="10" dirty="0">
                <a:latin typeface="Cambria"/>
                <a:cs typeface="Cambria"/>
              </a:rPr>
              <a:t>r</a:t>
            </a:r>
            <a:r>
              <a:rPr sz="1800" b="1" spc="-20" dirty="0">
                <a:latin typeface="Cambria"/>
                <a:cs typeface="Cambria"/>
              </a:rPr>
              <a:t>t</a:t>
            </a:r>
            <a:r>
              <a:rPr sz="1800" b="1" dirty="0">
                <a:latin typeface="Cambria"/>
                <a:cs typeface="Cambria"/>
              </a:rPr>
              <a:t>en</a:t>
            </a:r>
            <a:r>
              <a:rPr sz="1800" b="1" spc="-20" dirty="0">
                <a:latin typeface="Cambria"/>
                <a:cs typeface="Cambria"/>
              </a:rPr>
              <a:t>g</a:t>
            </a:r>
            <a:r>
              <a:rPr sz="1800" b="1" spc="-5" dirty="0">
                <a:latin typeface="Cambria"/>
                <a:cs typeface="Cambria"/>
              </a:rPr>
              <a:t>ahan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11441" y="1418971"/>
            <a:ext cx="812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" marR="5080" indent="-99695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Cambria"/>
                <a:cs typeface="Cambria"/>
              </a:rPr>
              <a:t>R</a:t>
            </a:r>
            <a:r>
              <a:rPr sz="1800" b="1" dirty="0">
                <a:latin typeface="Cambria"/>
                <a:cs typeface="Cambria"/>
              </a:rPr>
              <a:t>emaja  </a:t>
            </a:r>
            <a:r>
              <a:rPr sz="1800" b="1" spc="-5" dirty="0">
                <a:latin typeface="Cambria"/>
                <a:cs typeface="Cambria"/>
              </a:rPr>
              <a:t>Akhir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5947" y="2283714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" dirty="0">
                <a:latin typeface="Cambria"/>
                <a:cs typeface="Cambria"/>
              </a:rPr>
              <a:t>1</a:t>
            </a:r>
            <a:r>
              <a:rPr sz="1000" dirty="0">
                <a:latin typeface="Cambria"/>
                <a:cs typeface="Cambria"/>
              </a:rPr>
              <a:t>0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2212" y="2283714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" dirty="0">
                <a:latin typeface="Cambria"/>
                <a:cs typeface="Cambria"/>
              </a:rPr>
              <a:t>1</a:t>
            </a:r>
            <a:r>
              <a:rPr sz="1000" dirty="0">
                <a:latin typeface="Cambria"/>
                <a:cs typeface="Cambria"/>
              </a:rPr>
              <a:t>1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60537" y="2283714"/>
            <a:ext cx="5626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8305" algn="l"/>
              </a:tabLst>
            </a:pPr>
            <a:r>
              <a:rPr sz="1000" spc="5" dirty="0">
                <a:latin typeface="Cambria"/>
                <a:cs typeface="Cambria"/>
              </a:rPr>
              <a:t>1</a:t>
            </a:r>
            <a:r>
              <a:rPr sz="1000" dirty="0">
                <a:latin typeface="Cambria"/>
                <a:cs typeface="Cambria"/>
              </a:rPr>
              <a:t>2	</a:t>
            </a:r>
            <a:r>
              <a:rPr sz="1000" spc="5" dirty="0">
                <a:latin typeface="Cambria"/>
                <a:cs typeface="Cambria"/>
              </a:rPr>
              <a:t>1</a:t>
            </a:r>
            <a:r>
              <a:rPr sz="1000" dirty="0">
                <a:latin typeface="Cambria"/>
                <a:cs typeface="Cambria"/>
              </a:rPr>
              <a:t>3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97885" y="2283714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" dirty="0">
                <a:latin typeface="Cambria"/>
                <a:cs typeface="Cambria"/>
              </a:rPr>
              <a:t>1</a:t>
            </a:r>
            <a:r>
              <a:rPr sz="1000" dirty="0">
                <a:latin typeface="Cambria"/>
                <a:cs typeface="Cambria"/>
              </a:rPr>
              <a:t>4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37026" y="2283714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" dirty="0">
                <a:latin typeface="Cambria"/>
                <a:cs typeface="Cambria"/>
              </a:rPr>
              <a:t>1</a:t>
            </a:r>
            <a:r>
              <a:rPr sz="1000" dirty="0">
                <a:latin typeface="Cambria"/>
                <a:cs typeface="Cambria"/>
              </a:rPr>
              <a:t>5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78959" y="2283714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" dirty="0">
                <a:latin typeface="Cambria"/>
                <a:cs typeface="Cambria"/>
              </a:rPr>
              <a:t>16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46421" y="2283714"/>
            <a:ext cx="168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" dirty="0">
                <a:latin typeface="Cambria"/>
                <a:cs typeface="Cambria"/>
              </a:rPr>
              <a:t>17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57621" y="2283714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" dirty="0">
                <a:latin typeface="Cambria"/>
                <a:cs typeface="Cambria"/>
              </a:rPr>
              <a:t>1</a:t>
            </a:r>
            <a:r>
              <a:rPr sz="1000" dirty="0">
                <a:latin typeface="Cambria"/>
                <a:cs typeface="Cambria"/>
              </a:rPr>
              <a:t>8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55434" y="2283714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" dirty="0">
                <a:latin typeface="Cambria"/>
                <a:cs typeface="Cambria"/>
              </a:rPr>
              <a:t>1</a:t>
            </a:r>
            <a:r>
              <a:rPr sz="1000" dirty="0">
                <a:latin typeface="Cambria"/>
                <a:cs typeface="Cambria"/>
              </a:rPr>
              <a:t>9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53376" y="2283714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" dirty="0">
                <a:latin typeface="Cambria"/>
                <a:cs typeface="Cambria"/>
              </a:rPr>
              <a:t>2</a:t>
            </a:r>
            <a:r>
              <a:rPr sz="1000" dirty="0">
                <a:latin typeface="Cambria"/>
                <a:cs typeface="Cambria"/>
              </a:rPr>
              <a:t>0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91856" y="2283714"/>
            <a:ext cx="1676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" dirty="0">
                <a:latin typeface="Cambria"/>
                <a:cs typeface="Cambria"/>
              </a:rPr>
              <a:t>21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1017" y="3549396"/>
            <a:ext cx="14471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mbria"/>
                <a:cs typeface="Cambria"/>
              </a:rPr>
              <a:t>Pra-pubertas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52116" y="3447796"/>
            <a:ext cx="13849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5" dirty="0">
                <a:latin typeface="Cambria"/>
                <a:cs typeface="Cambria"/>
              </a:rPr>
              <a:t>P</a:t>
            </a:r>
            <a:r>
              <a:rPr sz="2800" spc="-5" dirty="0">
                <a:latin typeface="Cambria"/>
                <a:cs typeface="Cambria"/>
              </a:rPr>
              <a:t>uber</a:t>
            </a:r>
            <a:r>
              <a:rPr sz="2800" spc="-10" dirty="0">
                <a:latin typeface="Cambria"/>
                <a:cs typeface="Cambria"/>
              </a:rPr>
              <a:t>t</a:t>
            </a:r>
            <a:r>
              <a:rPr sz="2800" spc="-5" dirty="0">
                <a:latin typeface="Cambria"/>
                <a:cs typeface="Cambria"/>
              </a:rPr>
              <a:t>as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8217" y="4230370"/>
            <a:ext cx="60318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mbria"/>
                <a:cs typeface="Cambria"/>
              </a:rPr>
              <a:t>Sumber</a:t>
            </a:r>
            <a:r>
              <a:rPr sz="1200" i="1" spc="-5" dirty="0">
                <a:latin typeface="Cambria"/>
                <a:cs typeface="Cambria"/>
              </a:rPr>
              <a:t>:</a:t>
            </a:r>
            <a:r>
              <a:rPr sz="1200" i="1" spc="15" dirty="0">
                <a:latin typeface="Cambria"/>
                <a:cs typeface="Cambria"/>
              </a:rPr>
              <a:t> </a:t>
            </a:r>
            <a:r>
              <a:rPr sz="1200" spc="-40" dirty="0">
                <a:latin typeface="Cambria"/>
                <a:cs typeface="Cambria"/>
              </a:rPr>
              <a:t>F.J.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Monks,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i="1" spc="-10" dirty="0">
                <a:latin typeface="Cambria"/>
                <a:cs typeface="Cambria"/>
              </a:rPr>
              <a:t>Psikologi</a:t>
            </a:r>
            <a:r>
              <a:rPr sz="1200" i="1" dirty="0">
                <a:latin typeface="Cambria"/>
                <a:cs typeface="Cambria"/>
              </a:rPr>
              <a:t> </a:t>
            </a:r>
            <a:r>
              <a:rPr sz="1200" i="1" spc="-10" dirty="0">
                <a:latin typeface="Cambria"/>
                <a:cs typeface="Cambria"/>
              </a:rPr>
              <a:t>Perkembangan,</a:t>
            </a:r>
            <a:r>
              <a:rPr sz="1200" i="1" spc="5" dirty="0">
                <a:latin typeface="Cambria"/>
                <a:cs typeface="Cambria"/>
              </a:rPr>
              <a:t> </a:t>
            </a:r>
            <a:r>
              <a:rPr sz="1200" spc="-15" dirty="0">
                <a:latin typeface="Cambria"/>
                <a:cs typeface="Cambria"/>
              </a:rPr>
              <a:t>(Yogyakarta:Gadjah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Mada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Press,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2002),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Hal.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5" dirty="0">
                <a:latin typeface="Cambria"/>
                <a:cs typeface="Cambria"/>
              </a:rPr>
              <a:t>262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65289" y="1769236"/>
            <a:ext cx="7953375" cy="379730"/>
          </a:xfrm>
          <a:custGeom>
            <a:avLst/>
            <a:gdLst/>
            <a:ahLst/>
            <a:cxnLst/>
            <a:rect l="l" t="t" r="r" b="b"/>
            <a:pathLst>
              <a:path w="7953375" h="379730">
                <a:moveTo>
                  <a:pt x="0" y="330454"/>
                </a:moveTo>
                <a:lnTo>
                  <a:pt x="5652" y="278206"/>
                </a:lnTo>
                <a:lnTo>
                  <a:pt x="21394" y="232846"/>
                </a:lnTo>
                <a:lnTo>
                  <a:pt x="45397" y="197088"/>
                </a:lnTo>
                <a:lnTo>
                  <a:pt x="75835" y="173644"/>
                </a:lnTo>
                <a:lnTo>
                  <a:pt x="110883" y="165226"/>
                </a:lnTo>
                <a:lnTo>
                  <a:pt x="582320" y="165226"/>
                </a:lnTo>
                <a:lnTo>
                  <a:pt x="617375" y="156797"/>
                </a:lnTo>
                <a:lnTo>
                  <a:pt x="647821" y="133328"/>
                </a:lnTo>
                <a:lnTo>
                  <a:pt x="671830" y="97552"/>
                </a:lnTo>
                <a:lnTo>
                  <a:pt x="687575" y="52199"/>
                </a:lnTo>
                <a:lnTo>
                  <a:pt x="693229" y="0"/>
                </a:lnTo>
                <a:lnTo>
                  <a:pt x="698883" y="52199"/>
                </a:lnTo>
                <a:lnTo>
                  <a:pt x="714626" y="97552"/>
                </a:lnTo>
                <a:lnTo>
                  <a:pt x="738629" y="133328"/>
                </a:lnTo>
                <a:lnTo>
                  <a:pt x="769063" y="156797"/>
                </a:lnTo>
                <a:lnTo>
                  <a:pt x="804100" y="165226"/>
                </a:lnTo>
                <a:lnTo>
                  <a:pt x="1275524" y="165226"/>
                </a:lnTo>
                <a:lnTo>
                  <a:pt x="1310561" y="173644"/>
                </a:lnTo>
                <a:lnTo>
                  <a:pt x="1340995" y="197088"/>
                </a:lnTo>
                <a:lnTo>
                  <a:pt x="1364998" y="232846"/>
                </a:lnTo>
                <a:lnTo>
                  <a:pt x="1380741" y="278206"/>
                </a:lnTo>
                <a:lnTo>
                  <a:pt x="1386395" y="330454"/>
                </a:lnTo>
              </a:path>
              <a:path w="7953375" h="379730">
                <a:moveTo>
                  <a:pt x="1386395" y="371475"/>
                </a:moveTo>
                <a:lnTo>
                  <a:pt x="1392981" y="322826"/>
                </a:lnTo>
                <a:lnTo>
                  <a:pt x="1411565" y="279131"/>
                </a:lnTo>
                <a:lnTo>
                  <a:pt x="1440386" y="242125"/>
                </a:lnTo>
                <a:lnTo>
                  <a:pt x="1477684" y="213543"/>
                </a:lnTo>
                <a:lnTo>
                  <a:pt x="1521700" y="195121"/>
                </a:lnTo>
                <a:lnTo>
                  <a:pt x="1570672" y="188594"/>
                </a:lnTo>
                <a:lnTo>
                  <a:pt x="2246312" y="188594"/>
                </a:lnTo>
                <a:lnTo>
                  <a:pt x="2295284" y="182059"/>
                </a:lnTo>
                <a:lnTo>
                  <a:pt x="2339300" y="163613"/>
                </a:lnTo>
                <a:lnTo>
                  <a:pt x="2376598" y="135000"/>
                </a:lnTo>
                <a:lnTo>
                  <a:pt x="2405419" y="97964"/>
                </a:lnTo>
                <a:lnTo>
                  <a:pt x="2424003" y="54245"/>
                </a:lnTo>
                <a:lnTo>
                  <a:pt x="2430589" y="5587"/>
                </a:lnTo>
                <a:lnTo>
                  <a:pt x="2437165" y="54245"/>
                </a:lnTo>
                <a:lnTo>
                  <a:pt x="2455726" y="97964"/>
                </a:lnTo>
                <a:lnTo>
                  <a:pt x="2484516" y="135000"/>
                </a:lnTo>
                <a:lnTo>
                  <a:pt x="2521784" y="163613"/>
                </a:lnTo>
                <a:lnTo>
                  <a:pt x="2565776" y="182059"/>
                </a:lnTo>
                <a:lnTo>
                  <a:pt x="2614739" y="188594"/>
                </a:lnTo>
                <a:lnTo>
                  <a:pt x="3290506" y="188594"/>
                </a:lnTo>
                <a:lnTo>
                  <a:pt x="3339469" y="195121"/>
                </a:lnTo>
                <a:lnTo>
                  <a:pt x="3383461" y="213543"/>
                </a:lnTo>
                <a:lnTo>
                  <a:pt x="3420729" y="242125"/>
                </a:lnTo>
                <a:lnTo>
                  <a:pt x="3449519" y="279131"/>
                </a:lnTo>
                <a:lnTo>
                  <a:pt x="3468080" y="322826"/>
                </a:lnTo>
                <a:lnTo>
                  <a:pt x="3474656" y="371475"/>
                </a:lnTo>
              </a:path>
              <a:path w="7953375" h="379730">
                <a:moveTo>
                  <a:pt x="3509073" y="371475"/>
                </a:moveTo>
                <a:lnTo>
                  <a:pt x="3516159" y="336663"/>
                </a:lnTo>
                <a:lnTo>
                  <a:pt x="3535473" y="308244"/>
                </a:lnTo>
                <a:lnTo>
                  <a:pt x="3564098" y="289089"/>
                </a:lnTo>
                <a:lnTo>
                  <a:pt x="3599116" y="282067"/>
                </a:lnTo>
                <a:lnTo>
                  <a:pt x="4842065" y="282067"/>
                </a:lnTo>
                <a:lnTo>
                  <a:pt x="4877063" y="275044"/>
                </a:lnTo>
                <a:lnTo>
                  <a:pt x="4905644" y="255889"/>
                </a:lnTo>
                <a:lnTo>
                  <a:pt x="4924915" y="227470"/>
                </a:lnTo>
                <a:lnTo>
                  <a:pt x="4931981" y="192658"/>
                </a:lnTo>
                <a:lnTo>
                  <a:pt x="4939067" y="227470"/>
                </a:lnTo>
                <a:lnTo>
                  <a:pt x="4958381" y="255889"/>
                </a:lnTo>
                <a:lnTo>
                  <a:pt x="4987006" y="275044"/>
                </a:lnTo>
                <a:lnTo>
                  <a:pt x="5022024" y="282067"/>
                </a:lnTo>
                <a:lnTo>
                  <a:pt x="6264973" y="282067"/>
                </a:lnTo>
                <a:lnTo>
                  <a:pt x="6299991" y="289089"/>
                </a:lnTo>
                <a:lnTo>
                  <a:pt x="6328616" y="308244"/>
                </a:lnTo>
                <a:lnTo>
                  <a:pt x="6347930" y="336663"/>
                </a:lnTo>
                <a:lnTo>
                  <a:pt x="6355016" y="371475"/>
                </a:lnTo>
              </a:path>
              <a:path w="7953375" h="379730">
                <a:moveTo>
                  <a:pt x="6355016" y="379221"/>
                </a:moveTo>
                <a:lnTo>
                  <a:pt x="6361414" y="341377"/>
                </a:lnTo>
                <a:lnTo>
                  <a:pt x="6378860" y="310499"/>
                </a:lnTo>
                <a:lnTo>
                  <a:pt x="6404736" y="289692"/>
                </a:lnTo>
                <a:lnTo>
                  <a:pt x="6436423" y="282067"/>
                </a:lnTo>
                <a:lnTo>
                  <a:pt x="7072439" y="282067"/>
                </a:lnTo>
                <a:lnTo>
                  <a:pt x="7104126" y="274441"/>
                </a:lnTo>
                <a:lnTo>
                  <a:pt x="7130002" y="253634"/>
                </a:lnTo>
                <a:lnTo>
                  <a:pt x="7147448" y="222756"/>
                </a:lnTo>
                <a:lnTo>
                  <a:pt x="7153846" y="184912"/>
                </a:lnTo>
                <a:lnTo>
                  <a:pt x="7160246" y="222756"/>
                </a:lnTo>
                <a:lnTo>
                  <a:pt x="7177706" y="253634"/>
                </a:lnTo>
                <a:lnTo>
                  <a:pt x="7203620" y="274441"/>
                </a:lnTo>
                <a:lnTo>
                  <a:pt x="7235380" y="282067"/>
                </a:lnTo>
                <a:lnTo>
                  <a:pt x="7871269" y="282067"/>
                </a:lnTo>
                <a:lnTo>
                  <a:pt x="7902975" y="289692"/>
                </a:lnTo>
                <a:lnTo>
                  <a:pt x="7928895" y="310499"/>
                </a:lnTo>
                <a:lnTo>
                  <a:pt x="7946386" y="341377"/>
                </a:lnTo>
                <a:lnTo>
                  <a:pt x="7952803" y="37922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641743" y="2629471"/>
            <a:ext cx="7983220" cy="814069"/>
            <a:chOff x="641743" y="2629471"/>
            <a:chExt cx="7983220" cy="814069"/>
          </a:xfrm>
        </p:grpSpPr>
        <p:sp>
          <p:nvSpPr>
            <p:cNvPr id="23" name="object 23"/>
            <p:cNvSpPr/>
            <p:nvPr/>
          </p:nvSpPr>
          <p:spPr>
            <a:xfrm>
              <a:off x="665289" y="2881375"/>
              <a:ext cx="3511550" cy="557530"/>
            </a:xfrm>
            <a:custGeom>
              <a:avLst/>
              <a:gdLst/>
              <a:ahLst/>
              <a:cxnLst/>
              <a:rect l="l" t="t" r="r" b="b"/>
              <a:pathLst>
                <a:path w="3511550" h="557529">
                  <a:moveTo>
                    <a:pt x="1242377" y="46736"/>
                  </a:moveTo>
                  <a:lnTo>
                    <a:pt x="1237805" y="91856"/>
                  </a:lnTo>
                  <a:lnTo>
                    <a:pt x="1225327" y="128714"/>
                  </a:lnTo>
                  <a:lnTo>
                    <a:pt x="1206801" y="153570"/>
                  </a:lnTo>
                  <a:lnTo>
                    <a:pt x="1184084" y="162687"/>
                  </a:lnTo>
                  <a:lnTo>
                    <a:pt x="679513" y="162687"/>
                  </a:lnTo>
                  <a:lnTo>
                    <a:pt x="656849" y="171783"/>
                  </a:lnTo>
                  <a:lnTo>
                    <a:pt x="638317" y="196596"/>
                  </a:lnTo>
                  <a:lnTo>
                    <a:pt x="625810" y="233410"/>
                  </a:lnTo>
                  <a:lnTo>
                    <a:pt x="621220" y="278511"/>
                  </a:lnTo>
                  <a:lnTo>
                    <a:pt x="616633" y="233410"/>
                  </a:lnTo>
                  <a:lnTo>
                    <a:pt x="604124" y="196595"/>
                  </a:lnTo>
                  <a:lnTo>
                    <a:pt x="585574" y="171783"/>
                  </a:lnTo>
                  <a:lnTo>
                    <a:pt x="562864" y="162687"/>
                  </a:lnTo>
                  <a:lnTo>
                    <a:pt x="58343" y="162687"/>
                  </a:lnTo>
                  <a:lnTo>
                    <a:pt x="35629" y="153570"/>
                  </a:lnTo>
                  <a:lnTo>
                    <a:pt x="17084" y="128714"/>
                  </a:lnTo>
                  <a:lnTo>
                    <a:pt x="4583" y="91856"/>
                  </a:lnTo>
                  <a:lnTo>
                    <a:pt x="0" y="46736"/>
                  </a:lnTo>
                </a:path>
                <a:path w="3511550" h="557529">
                  <a:moveTo>
                    <a:pt x="3510978" y="0"/>
                  </a:moveTo>
                  <a:lnTo>
                    <a:pt x="3507174" y="56123"/>
                  </a:lnTo>
                  <a:lnTo>
                    <a:pt x="3496266" y="108400"/>
                  </a:lnTo>
                  <a:lnTo>
                    <a:pt x="3479005" y="155709"/>
                  </a:lnTo>
                  <a:lnTo>
                    <a:pt x="3456146" y="196929"/>
                  </a:lnTo>
                  <a:lnTo>
                    <a:pt x="3428440" y="230940"/>
                  </a:lnTo>
                  <a:lnTo>
                    <a:pt x="3396642" y="256621"/>
                  </a:lnTo>
                  <a:lnTo>
                    <a:pt x="3361504" y="272851"/>
                  </a:lnTo>
                  <a:lnTo>
                    <a:pt x="3323780" y="278511"/>
                  </a:lnTo>
                  <a:lnTo>
                    <a:pt x="2563812" y="278511"/>
                  </a:lnTo>
                  <a:lnTo>
                    <a:pt x="2526093" y="284170"/>
                  </a:lnTo>
                  <a:lnTo>
                    <a:pt x="2490970" y="300402"/>
                  </a:lnTo>
                  <a:lnTo>
                    <a:pt x="2459192" y="326088"/>
                  </a:lnTo>
                  <a:lnTo>
                    <a:pt x="2431510" y="360108"/>
                  </a:lnTo>
                  <a:lnTo>
                    <a:pt x="2408674" y="401343"/>
                  </a:lnTo>
                  <a:lnTo>
                    <a:pt x="2391433" y="448675"/>
                  </a:lnTo>
                  <a:lnTo>
                    <a:pt x="2380539" y="500983"/>
                  </a:lnTo>
                  <a:lnTo>
                    <a:pt x="2376741" y="557149"/>
                  </a:lnTo>
                  <a:lnTo>
                    <a:pt x="2372937" y="500983"/>
                  </a:lnTo>
                  <a:lnTo>
                    <a:pt x="2362029" y="448675"/>
                  </a:lnTo>
                  <a:lnTo>
                    <a:pt x="2344768" y="401343"/>
                  </a:lnTo>
                  <a:lnTo>
                    <a:pt x="2321909" y="360108"/>
                  </a:lnTo>
                  <a:lnTo>
                    <a:pt x="2294203" y="326088"/>
                  </a:lnTo>
                  <a:lnTo>
                    <a:pt x="2262405" y="300402"/>
                  </a:lnTo>
                  <a:lnTo>
                    <a:pt x="2227267" y="284170"/>
                  </a:lnTo>
                  <a:lnTo>
                    <a:pt x="2189543" y="278511"/>
                  </a:lnTo>
                  <a:lnTo>
                    <a:pt x="1429575" y="278511"/>
                  </a:lnTo>
                  <a:lnTo>
                    <a:pt x="1391851" y="272851"/>
                  </a:lnTo>
                  <a:lnTo>
                    <a:pt x="1356713" y="256621"/>
                  </a:lnTo>
                  <a:lnTo>
                    <a:pt x="1324915" y="230940"/>
                  </a:lnTo>
                  <a:lnTo>
                    <a:pt x="1297209" y="196929"/>
                  </a:lnTo>
                  <a:lnTo>
                    <a:pt x="1274350" y="155709"/>
                  </a:lnTo>
                  <a:lnTo>
                    <a:pt x="1257089" y="108400"/>
                  </a:lnTo>
                  <a:lnTo>
                    <a:pt x="1246181" y="56123"/>
                  </a:lnTo>
                  <a:lnTo>
                    <a:pt x="1242377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41743" y="2643758"/>
              <a:ext cx="7936230" cy="0"/>
            </a:xfrm>
            <a:custGeom>
              <a:avLst/>
              <a:gdLst/>
              <a:ahLst/>
              <a:cxnLst/>
              <a:rect l="l" t="t" r="r" b="b"/>
              <a:pathLst>
                <a:path w="7936230">
                  <a:moveTo>
                    <a:pt x="0" y="0"/>
                  </a:moveTo>
                  <a:lnTo>
                    <a:pt x="7935963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3717" y="2697225"/>
              <a:ext cx="7936230" cy="184150"/>
            </a:xfrm>
            <a:custGeom>
              <a:avLst/>
              <a:gdLst/>
              <a:ahLst/>
              <a:cxnLst/>
              <a:rect l="l" t="t" r="r" b="b"/>
              <a:pathLst>
                <a:path w="7936230" h="184150">
                  <a:moveTo>
                    <a:pt x="0" y="0"/>
                  </a:moveTo>
                  <a:lnTo>
                    <a:pt x="0" y="184150"/>
                  </a:lnTo>
                </a:path>
                <a:path w="7936230" h="184150">
                  <a:moveTo>
                    <a:pt x="755700" y="0"/>
                  </a:moveTo>
                  <a:lnTo>
                    <a:pt x="755700" y="184150"/>
                  </a:lnTo>
                </a:path>
                <a:path w="7936230" h="184150">
                  <a:moveTo>
                    <a:pt x="1511350" y="0"/>
                  </a:moveTo>
                  <a:lnTo>
                    <a:pt x="1511350" y="184150"/>
                  </a:lnTo>
                </a:path>
                <a:path w="7936230" h="184150">
                  <a:moveTo>
                    <a:pt x="2267000" y="0"/>
                  </a:moveTo>
                  <a:lnTo>
                    <a:pt x="2267000" y="184150"/>
                  </a:lnTo>
                </a:path>
                <a:path w="7936230" h="184150">
                  <a:moveTo>
                    <a:pt x="6046774" y="0"/>
                  </a:moveTo>
                  <a:lnTo>
                    <a:pt x="6046774" y="184150"/>
                  </a:lnTo>
                </a:path>
                <a:path w="7936230" h="184150">
                  <a:moveTo>
                    <a:pt x="5291124" y="0"/>
                  </a:moveTo>
                  <a:lnTo>
                    <a:pt x="5291124" y="184150"/>
                  </a:lnTo>
                </a:path>
                <a:path w="7936230" h="184150">
                  <a:moveTo>
                    <a:pt x="3779824" y="0"/>
                  </a:moveTo>
                  <a:lnTo>
                    <a:pt x="3779824" y="184150"/>
                  </a:lnTo>
                </a:path>
                <a:path w="7936230" h="184150">
                  <a:moveTo>
                    <a:pt x="4535474" y="0"/>
                  </a:moveTo>
                  <a:lnTo>
                    <a:pt x="4535474" y="184150"/>
                  </a:lnTo>
                </a:path>
                <a:path w="7936230" h="184150">
                  <a:moveTo>
                    <a:pt x="6802424" y="0"/>
                  </a:moveTo>
                  <a:lnTo>
                    <a:pt x="6802424" y="184150"/>
                  </a:lnTo>
                </a:path>
                <a:path w="7936230" h="184150">
                  <a:moveTo>
                    <a:pt x="3022650" y="0"/>
                  </a:moveTo>
                  <a:lnTo>
                    <a:pt x="3024174" y="184150"/>
                  </a:lnTo>
                </a:path>
                <a:path w="7936230" h="184150">
                  <a:moveTo>
                    <a:pt x="7367574" y="0"/>
                  </a:moveTo>
                  <a:lnTo>
                    <a:pt x="7369225" y="184150"/>
                  </a:lnTo>
                </a:path>
                <a:path w="7936230" h="184150">
                  <a:moveTo>
                    <a:pt x="7934375" y="0"/>
                  </a:moveTo>
                  <a:lnTo>
                    <a:pt x="7935899" y="18415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14687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1645" y="316229"/>
            <a:ext cx="47917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271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Mengapa Pendidikan </a:t>
            </a:r>
            <a:r>
              <a:rPr sz="2400" spc="5" dirty="0"/>
              <a:t> </a:t>
            </a:r>
            <a:r>
              <a:rPr sz="2400" spc="-5" dirty="0"/>
              <a:t>Reproduksi Remaja</a:t>
            </a:r>
            <a:r>
              <a:rPr sz="2400" spc="-35" dirty="0"/>
              <a:t> </a:t>
            </a:r>
            <a:r>
              <a:rPr sz="2400" dirty="0"/>
              <a:t>itu</a:t>
            </a:r>
            <a:r>
              <a:rPr sz="2400" spc="-10" dirty="0"/>
              <a:t> </a:t>
            </a:r>
            <a:r>
              <a:rPr sz="2400" dirty="0"/>
              <a:t>Penting</a:t>
            </a:r>
            <a:r>
              <a:rPr sz="2400" spc="-45" dirty="0"/>
              <a:t> </a:t>
            </a:r>
            <a:r>
              <a:rPr sz="2400" dirty="0"/>
              <a:t>?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2501645" y="1264792"/>
            <a:ext cx="4878070" cy="1019810"/>
            <a:chOff x="2501645" y="1264792"/>
            <a:chExt cx="4878070" cy="1019810"/>
          </a:xfrm>
        </p:grpSpPr>
        <p:sp>
          <p:nvSpPr>
            <p:cNvPr id="5" name="object 5"/>
            <p:cNvSpPr/>
            <p:nvPr/>
          </p:nvSpPr>
          <p:spPr>
            <a:xfrm>
              <a:off x="2514345" y="1277492"/>
              <a:ext cx="4852670" cy="994410"/>
            </a:xfrm>
            <a:custGeom>
              <a:avLst/>
              <a:gdLst/>
              <a:ahLst/>
              <a:cxnLst/>
              <a:rect l="l" t="t" r="r" b="b"/>
              <a:pathLst>
                <a:path w="4852670" h="994410">
                  <a:moveTo>
                    <a:pt x="4852161" y="0"/>
                  </a:moveTo>
                  <a:lnTo>
                    <a:pt x="497078" y="0"/>
                  </a:lnTo>
                  <a:lnTo>
                    <a:pt x="0" y="497078"/>
                  </a:lnTo>
                  <a:lnTo>
                    <a:pt x="497078" y="994156"/>
                  </a:lnTo>
                  <a:lnTo>
                    <a:pt x="4852161" y="994156"/>
                  </a:lnTo>
                  <a:lnTo>
                    <a:pt x="48521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14345" y="1277492"/>
              <a:ext cx="4852670" cy="994410"/>
            </a:xfrm>
            <a:custGeom>
              <a:avLst/>
              <a:gdLst/>
              <a:ahLst/>
              <a:cxnLst/>
              <a:rect l="l" t="t" r="r" b="b"/>
              <a:pathLst>
                <a:path w="4852670" h="994410">
                  <a:moveTo>
                    <a:pt x="4852161" y="994156"/>
                  </a:moveTo>
                  <a:lnTo>
                    <a:pt x="497078" y="994156"/>
                  </a:lnTo>
                  <a:lnTo>
                    <a:pt x="0" y="497078"/>
                  </a:lnTo>
                  <a:lnTo>
                    <a:pt x="497078" y="0"/>
                  </a:lnTo>
                  <a:lnTo>
                    <a:pt x="4852161" y="0"/>
                  </a:lnTo>
                  <a:lnTo>
                    <a:pt x="4852161" y="994156"/>
                  </a:lnTo>
                  <a:close/>
                </a:path>
              </a:pathLst>
            </a:custGeom>
            <a:ln w="25400">
              <a:solidFill>
                <a:srgbClr val="8BA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286125" y="1372552"/>
            <a:ext cx="3874135" cy="7804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 algn="ctr">
              <a:lnSpc>
                <a:spcPct val="104700"/>
              </a:lnSpc>
              <a:spcBef>
                <a:spcPts val="10"/>
              </a:spcBef>
            </a:pPr>
            <a:r>
              <a:rPr sz="1600" spc="45" dirty="0">
                <a:latin typeface="Comic Sans MS"/>
                <a:cs typeface="Comic Sans MS"/>
              </a:rPr>
              <a:t>Belum tumbunya kesadaran </a:t>
            </a:r>
            <a:r>
              <a:rPr sz="1600" b="1" spc="50" dirty="0">
                <a:latin typeface="Comic Sans MS"/>
                <a:cs typeface="Comic Sans MS"/>
              </a:rPr>
              <a:t>pentingnya </a:t>
            </a:r>
            <a:r>
              <a:rPr sz="1600" b="1" spc="-680" dirty="0">
                <a:latin typeface="Comic Sans MS"/>
                <a:cs typeface="Comic Sans MS"/>
              </a:rPr>
              <a:t> </a:t>
            </a:r>
            <a:r>
              <a:rPr sz="1600" b="1" spc="40" dirty="0">
                <a:latin typeface="Comic Sans MS"/>
                <a:cs typeface="Comic Sans MS"/>
              </a:rPr>
              <a:t>menjaga</a:t>
            </a:r>
            <a:r>
              <a:rPr sz="1600" b="1" spc="50" dirty="0">
                <a:latin typeface="Comic Sans MS"/>
                <a:cs typeface="Comic Sans MS"/>
              </a:rPr>
              <a:t> </a:t>
            </a:r>
            <a:r>
              <a:rPr sz="1600" b="1" spc="45" dirty="0">
                <a:latin typeface="Comic Sans MS"/>
                <a:cs typeface="Comic Sans MS"/>
              </a:rPr>
              <a:t>kesehatan </a:t>
            </a:r>
            <a:r>
              <a:rPr sz="1600" b="1" spc="35" dirty="0">
                <a:latin typeface="Comic Sans MS"/>
                <a:cs typeface="Comic Sans MS"/>
              </a:rPr>
              <a:t>organ</a:t>
            </a:r>
            <a:r>
              <a:rPr sz="1600" b="1" spc="100" dirty="0">
                <a:latin typeface="Comic Sans MS"/>
                <a:cs typeface="Comic Sans MS"/>
              </a:rPr>
              <a:t> </a:t>
            </a:r>
            <a:r>
              <a:rPr sz="1600" b="1" spc="45" dirty="0">
                <a:latin typeface="Comic Sans MS"/>
                <a:cs typeface="Comic Sans MS"/>
              </a:rPr>
              <a:t>reproduksi </a:t>
            </a:r>
            <a:r>
              <a:rPr sz="1600" b="1" spc="-680" dirty="0">
                <a:latin typeface="Comic Sans MS"/>
                <a:cs typeface="Comic Sans MS"/>
              </a:rPr>
              <a:t> </a:t>
            </a:r>
            <a:r>
              <a:rPr sz="1600" spc="45" dirty="0">
                <a:latin typeface="Comic Sans MS"/>
                <a:cs typeface="Comic Sans MS"/>
              </a:rPr>
              <a:t>terutama</a:t>
            </a:r>
            <a:r>
              <a:rPr sz="1600" spc="30" dirty="0">
                <a:latin typeface="Comic Sans MS"/>
                <a:cs typeface="Comic Sans MS"/>
              </a:rPr>
              <a:t> </a:t>
            </a:r>
            <a:r>
              <a:rPr sz="1600" spc="25" dirty="0">
                <a:latin typeface="Comic Sans MS"/>
                <a:cs typeface="Comic Sans MS"/>
              </a:rPr>
              <a:t>di</a:t>
            </a:r>
            <a:r>
              <a:rPr sz="1600" spc="95" dirty="0">
                <a:latin typeface="Comic Sans MS"/>
                <a:cs typeface="Comic Sans MS"/>
              </a:rPr>
              <a:t> </a:t>
            </a:r>
            <a:r>
              <a:rPr sz="1600" spc="45" dirty="0">
                <a:latin typeface="Comic Sans MS"/>
                <a:cs typeface="Comic Sans MS"/>
              </a:rPr>
              <a:t>kalangan</a:t>
            </a:r>
            <a:r>
              <a:rPr sz="1600" spc="35" dirty="0">
                <a:latin typeface="Comic Sans MS"/>
                <a:cs typeface="Comic Sans MS"/>
              </a:rPr>
              <a:t> </a:t>
            </a:r>
            <a:r>
              <a:rPr sz="1600" spc="40" dirty="0">
                <a:latin typeface="Comic Sans MS"/>
                <a:cs typeface="Comic Sans MS"/>
              </a:rPr>
              <a:t>remaja</a:t>
            </a:r>
            <a:endParaRPr sz="1600">
              <a:latin typeface="Comic Sans MS"/>
              <a:cs typeface="Comic Sans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04567" y="1264792"/>
            <a:ext cx="5293360" cy="1019810"/>
            <a:chOff x="2004567" y="1264792"/>
            <a:chExt cx="5293360" cy="101981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54679" y="1292859"/>
              <a:ext cx="883919" cy="3556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0" y="1292859"/>
              <a:ext cx="1249679" cy="3556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28539" y="1292859"/>
              <a:ext cx="1310639" cy="3556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08039" y="1292859"/>
              <a:ext cx="1389380" cy="3556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77539" y="1546859"/>
              <a:ext cx="1216660" cy="3581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07179" y="1546859"/>
              <a:ext cx="1336039" cy="3581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40019" y="1546859"/>
              <a:ext cx="944879" cy="3581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97879" y="1546859"/>
              <a:ext cx="1376679" cy="3581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52519" y="1803399"/>
              <a:ext cx="1216660" cy="3556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40579" y="1803399"/>
              <a:ext cx="543560" cy="3556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97119" y="1803399"/>
              <a:ext cx="1145539" cy="3556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11520" y="1803399"/>
              <a:ext cx="988059" cy="3556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017267" y="1277492"/>
              <a:ext cx="994410" cy="994410"/>
            </a:xfrm>
            <a:custGeom>
              <a:avLst/>
              <a:gdLst/>
              <a:ahLst/>
              <a:cxnLst/>
              <a:rect l="l" t="t" r="r" b="b"/>
              <a:pathLst>
                <a:path w="994410" h="994410">
                  <a:moveTo>
                    <a:pt x="497077" y="0"/>
                  </a:moveTo>
                  <a:lnTo>
                    <a:pt x="449198" y="2275"/>
                  </a:lnTo>
                  <a:lnTo>
                    <a:pt x="402609" y="8961"/>
                  </a:lnTo>
                  <a:lnTo>
                    <a:pt x="357516" y="19850"/>
                  </a:lnTo>
                  <a:lnTo>
                    <a:pt x="314129" y="34735"/>
                  </a:lnTo>
                  <a:lnTo>
                    <a:pt x="272656" y="53406"/>
                  </a:lnTo>
                  <a:lnTo>
                    <a:pt x="233304" y="75657"/>
                  </a:lnTo>
                  <a:lnTo>
                    <a:pt x="196282" y="101277"/>
                  </a:lnTo>
                  <a:lnTo>
                    <a:pt x="161798" y="130061"/>
                  </a:lnTo>
                  <a:lnTo>
                    <a:pt x="130061" y="161798"/>
                  </a:lnTo>
                  <a:lnTo>
                    <a:pt x="101277" y="196282"/>
                  </a:lnTo>
                  <a:lnTo>
                    <a:pt x="75657" y="233304"/>
                  </a:lnTo>
                  <a:lnTo>
                    <a:pt x="53406" y="272656"/>
                  </a:lnTo>
                  <a:lnTo>
                    <a:pt x="34735" y="314129"/>
                  </a:lnTo>
                  <a:lnTo>
                    <a:pt x="19850" y="357516"/>
                  </a:lnTo>
                  <a:lnTo>
                    <a:pt x="8961" y="402609"/>
                  </a:lnTo>
                  <a:lnTo>
                    <a:pt x="2275" y="449198"/>
                  </a:lnTo>
                  <a:lnTo>
                    <a:pt x="0" y="497078"/>
                  </a:lnTo>
                  <a:lnTo>
                    <a:pt x="2275" y="544957"/>
                  </a:lnTo>
                  <a:lnTo>
                    <a:pt x="8961" y="591546"/>
                  </a:lnTo>
                  <a:lnTo>
                    <a:pt x="19850" y="636639"/>
                  </a:lnTo>
                  <a:lnTo>
                    <a:pt x="34735" y="680026"/>
                  </a:lnTo>
                  <a:lnTo>
                    <a:pt x="53406" y="721499"/>
                  </a:lnTo>
                  <a:lnTo>
                    <a:pt x="75657" y="760851"/>
                  </a:lnTo>
                  <a:lnTo>
                    <a:pt x="101277" y="797873"/>
                  </a:lnTo>
                  <a:lnTo>
                    <a:pt x="130061" y="832357"/>
                  </a:lnTo>
                  <a:lnTo>
                    <a:pt x="161798" y="864094"/>
                  </a:lnTo>
                  <a:lnTo>
                    <a:pt x="196282" y="892878"/>
                  </a:lnTo>
                  <a:lnTo>
                    <a:pt x="233304" y="918498"/>
                  </a:lnTo>
                  <a:lnTo>
                    <a:pt x="272656" y="940749"/>
                  </a:lnTo>
                  <a:lnTo>
                    <a:pt x="314129" y="959420"/>
                  </a:lnTo>
                  <a:lnTo>
                    <a:pt x="357516" y="974305"/>
                  </a:lnTo>
                  <a:lnTo>
                    <a:pt x="402609" y="985194"/>
                  </a:lnTo>
                  <a:lnTo>
                    <a:pt x="449198" y="991880"/>
                  </a:lnTo>
                  <a:lnTo>
                    <a:pt x="497077" y="994156"/>
                  </a:lnTo>
                  <a:lnTo>
                    <a:pt x="544937" y="991880"/>
                  </a:lnTo>
                  <a:lnTo>
                    <a:pt x="591511" y="985194"/>
                  </a:lnTo>
                  <a:lnTo>
                    <a:pt x="636593" y="974305"/>
                  </a:lnTo>
                  <a:lnTo>
                    <a:pt x="679974" y="959420"/>
                  </a:lnTo>
                  <a:lnTo>
                    <a:pt x="721444" y="940749"/>
                  </a:lnTo>
                  <a:lnTo>
                    <a:pt x="760795" y="918498"/>
                  </a:lnTo>
                  <a:lnTo>
                    <a:pt x="797819" y="892878"/>
                  </a:lnTo>
                  <a:lnTo>
                    <a:pt x="832306" y="864094"/>
                  </a:lnTo>
                  <a:lnTo>
                    <a:pt x="864050" y="832357"/>
                  </a:lnTo>
                  <a:lnTo>
                    <a:pt x="892840" y="797873"/>
                  </a:lnTo>
                  <a:lnTo>
                    <a:pt x="918468" y="760851"/>
                  </a:lnTo>
                  <a:lnTo>
                    <a:pt x="940725" y="721499"/>
                  </a:lnTo>
                  <a:lnTo>
                    <a:pt x="959404" y="680026"/>
                  </a:lnTo>
                  <a:lnTo>
                    <a:pt x="974295" y="636639"/>
                  </a:lnTo>
                  <a:lnTo>
                    <a:pt x="985189" y="591546"/>
                  </a:lnTo>
                  <a:lnTo>
                    <a:pt x="991879" y="544957"/>
                  </a:lnTo>
                  <a:lnTo>
                    <a:pt x="994156" y="497078"/>
                  </a:lnTo>
                  <a:lnTo>
                    <a:pt x="991879" y="449198"/>
                  </a:lnTo>
                  <a:lnTo>
                    <a:pt x="985189" y="402609"/>
                  </a:lnTo>
                  <a:lnTo>
                    <a:pt x="974295" y="357516"/>
                  </a:lnTo>
                  <a:lnTo>
                    <a:pt x="959404" y="314129"/>
                  </a:lnTo>
                  <a:lnTo>
                    <a:pt x="940725" y="272656"/>
                  </a:lnTo>
                  <a:lnTo>
                    <a:pt x="918468" y="233304"/>
                  </a:lnTo>
                  <a:lnTo>
                    <a:pt x="892840" y="196282"/>
                  </a:lnTo>
                  <a:lnTo>
                    <a:pt x="864050" y="161798"/>
                  </a:lnTo>
                  <a:lnTo>
                    <a:pt x="832306" y="130061"/>
                  </a:lnTo>
                  <a:lnTo>
                    <a:pt x="797819" y="101277"/>
                  </a:lnTo>
                  <a:lnTo>
                    <a:pt x="760795" y="75657"/>
                  </a:lnTo>
                  <a:lnTo>
                    <a:pt x="721444" y="53406"/>
                  </a:lnTo>
                  <a:lnTo>
                    <a:pt x="679974" y="34735"/>
                  </a:lnTo>
                  <a:lnTo>
                    <a:pt x="636593" y="19850"/>
                  </a:lnTo>
                  <a:lnTo>
                    <a:pt x="591511" y="8961"/>
                  </a:lnTo>
                  <a:lnTo>
                    <a:pt x="544937" y="2275"/>
                  </a:lnTo>
                  <a:lnTo>
                    <a:pt x="497077" y="0"/>
                  </a:lnTo>
                  <a:close/>
                </a:path>
              </a:pathLst>
            </a:custGeom>
            <a:solidFill>
              <a:srgbClr val="DEE7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17267" y="1277492"/>
              <a:ext cx="994410" cy="994410"/>
            </a:xfrm>
            <a:custGeom>
              <a:avLst/>
              <a:gdLst/>
              <a:ahLst/>
              <a:cxnLst/>
              <a:rect l="l" t="t" r="r" b="b"/>
              <a:pathLst>
                <a:path w="994410" h="994410">
                  <a:moveTo>
                    <a:pt x="0" y="497078"/>
                  </a:moveTo>
                  <a:lnTo>
                    <a:pt x="2275" y="449198"/>
                  </a:lnTo>
                  <a:lnTo>
                    <a:pt x="8961" y="402609"/>
                  </a:lnTo>
                  <a:lnTo>
                    <a:pt x="19850" y="357516"/>
                  </a:lnTo>
                  <a:lnTo>
                    <a:pt x="34735" y="314129"/>
                  </a:lnTo>
                  <a:lnTo>
                    <a:pt x="53406" y="272656"/>
                  </a:lnTo>
                  <a:lnTo>
                    <a:pt x="75657" y="233304"/>
                  </a:lnTo>
                  <a:lnTo>
                    <a:pt x="101277" y="196282"/>
                  </a:lnTo>
                  <a:lnTo>
                    <a:pt x="130061" y="161798"/>
                  </a:lnTo>
                  <a:lnTo>
                    <a:pt x="161798" y="130061"/>
                  </a:lnTo>
                  <a:lnTo>
                    <a:pt x="196282" y="101277"/>
                  </a:lnTo>
                  <a:lnTo>
                    <a:pt x="233304" y="75657"/>
                  </a:lnTo>
                  <a:lnTo>
                    <a:pt x="272656" y="53406"/>
                  </a:lnTo>
                  <a:lnTo>
                    <a:pt x="314129" y="34735"/>
                  </a:lnTo>
                  <a:lnTo>
                    <a:pt x="357516" y="19850"/>
                  </a:lnTo>
                  <a:lnTo>
                    <a:pt x="402609" y="8961"/>
                  </a:lnTo>
                  <a:lnTo>
                    <a:pt x="449198" y="2275"/>
                  </a:lnTo>
                  <a:lnTo>
                    <a:pt x="497077" y="0"/>
                  </a:lnTo>
                  <a:lnTo>
                    <a:pt x="544937" y="2275"/>
                  </a:lnTo>
                  <a:lnTo>
                    <a:pt x="591511" y="8961"/>
                  </a:lnTo>
                  <a:lnTo>
                    <a:pt x="636593" y="19850"/>
                  </a:lnTo>
                  <a:lnTo>
                    <a:pt x="679974" y="34735"/>
                  </a:lnTo>
                  <a:lnTo>
                    <a:pt x="721444" y="53406"/>
                  </a:lnTo>
                  <a:lnTo>
                    <a:pt x="760795" y="75657"/>
                  </a:lnTo>
                  <a:lnTo>
                    <a:pt x="797819" y="101277"/>
                  </a:lnTo>
                  <a:lnTo>
                    <a:pt x="832306" y="130061"/>
                  </a:lnTo>
                  <a:lnTo>
                    <a:pt x="864050" y="161798"/>
                  </a:lnTo>
                  <a:lnTo>
                    <a:pt x="892840" y="196282"/>
                  </a:lnTo>
                  <a:lnTo>
                    <a:pt x="918468" y="233304"/>
                  </a:lnTo>
                  <a:lnTo>
                    <a:pt x="940725" y="272656"/>
                  </a:lnTo>
                  <a:lnTo>
                    <a:pt x="959404" y="314129"/>
                  </a:lnTo>
                  <a:lnTo>
                    <a:pt x="974295" y="357516"/>
                  </a:lnTo>
                  <a:lnTo>
                    <a:pt x="985189" y="402609"/>
                  </a:lnTo>
                  <a:lnTo>
                    <a:pt x="991879" y="449198"/>
                  </a:lnTo>
                  <a:lnTo>
                    <a:pt x="994156" y="497078"/>
                  </a:lnTo>
                  <a:lnTo>
                    <a:pt x="991879" y="544957"/>
                  </a:lnTo>
                  <a:lnTo>
                    <a:pt x="985189" y="591546"/>
                  </a:lnTo>
                  <a:lnTo>
                    <a:pt x="974295" y="636639"/>
                  </a:lnTo>
                  <a:lnTo>
                    <a:pt x="959404" y="680026"/>
                  </a:lnTo>
                  <a:lnTo>
                    <a:pt x="940725" y="721499"/>
                  </a:lnTo>
                  <a:lnTo>
                    <a:pt x="918468" y="760851"/>
                  </a:lnTo>
                  <a:lnTo>
                    <a:pt x="892840" y="797873"/>
                  </a:lnTo>
                  <a:lnTo>
                    <a:pt x="864050" y="832357"/>
                  </a:lnTo>
                  <a:lnTo>
                    <a:pt x="832306" y="864094"/>
                  </a:lnTo>
                  <a:lnTo>
                    <a:pt x="797819" y="892878"/>
                  </a:lnTo>
                  <a:lnTo>
                    <a:pt x="760795" y="918498"/>
                  </a:lnTo>
                  <a:lnTo>
                    <a:pt x="721444" y="940749"/>
                  </a:lnTo>
                  <a:lnTo>
                    <a:pt x="679974" y="959420"/>
                  </a:lnTo>
                  <a:lnTo>
                    <a:pt x="636593" y="974305"/>
                  </a:lnTo>
                  <a:lnTo>
                    <a:pt x="591511" y="985194"/>
                  </a:lnTo>
                  <a:lnTo>
                    <a:pt x="544937" y="991880"/>
                  </a:lnTo>
                  <a:lnTo>
                    <a:pt x="497077" y="994156"/>
                  </a:lnTo>
                  <a:lnTo>
                    <a:pt x="449198" y="991880"/>
                  </a:lnTo>
                  <a:lnTo>
                    <a:pt x="402609" y="985194"/>
                  </a:lnTo>
                  <a:lnTo>
                    <a:pt x="357516" y="974305"/>
                  </a:lnTo>
                  <a:lnTo>
                    <a:pt x="314129" y="959420"/>
                  </a:lnTo>
                  <a:lnTo>
                    <a:pt x="272656" y="940749"/>
                  </a:lnTo>
                  <a:lnTo>
                    <a:pt x="233304" y="918498"/>
                  </a:lnTo>
                  <a:lnTo>
                    <a:pt x="196282" y="892878"/>
                  </a:lnTo>
                  <a:lnTo>
                    <a:pt x="161798" y="864094"/>
                  </a:lnTo>
                  <a:lnTo>
                    <a:pt x="130061" y="832357"/>
                  </a:lnTo>
                  <a:lnTo>
                    <a:pt x="101277" y="797873"/>
                  </a:lnTo>
                  <a:lnTo>
                    <a:pt x="75657" y="760851"/>
                  </a:lnTo>
                  <a:lnTo>
                    <a:pt x="53406" y="721499"/>
                  </a:lnTo>
                  <a:lnTo>
                    <a:pt x="34735" y="680026"/>
                  </a:lnTo>
                  <a:lnTo>
                    <a:pt x="19850" y="636639"/>
                  </a:lnTo>
                  <a:lnTo>
                    <a:pt x="8961" y="591546"/>
                  </a:lnTo>
                  <a:lnTo>
                    <a:pt x="2275" y="544957"/>
                  </a:lnTo>
                  <a:lnTo>
                    <a:pt x="0" y="497078"/>
                  </a:lnTo>
                  <a:close/>
                </a:path>
              </a:pathLst>
            </a:custGeom>
            <a:ln w="25400">
              <a:solidFill>
                <a:srgbClr val="8BA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2501645" y="2555748"/>
            <a:ext cx="4878070" cy="1019810"/>
            <a:chOff x="2501645" y="2555748"/>
            <a:chExt cx="4878070" cy="1019810"/>
          </a:xfrm>
        </p:grpSpPr>
        <p:sp>
          <p:nvSpPr>
            <p:cNvPr id="24" name="object 24"/>
            <p:cNvSpPr/>
            <p:nvPr/>
          </p:nvSpPr>
          <p:spPr>
            <a:xfrm>
              <a:off x="2514345" y="2568448"/>
              <a:ext cx="4852670" cy="994410"/>
            </a:xfrm>
            <a:custGeom>
              <a:avLst/>
              <a:gdLst/>
              <a:ahLst/>
              <a:cxnLst/>
              <a:rect l="l" t="t" r="r" b="b"/>
              <a:pathLst>
                <a:path w="4852670" h="994410">
                  <a:moveTo>
                    <a:pt x="4852161" y="0"/>
                  </a:moveTo>
                  <a:lnTo>
                    <a:pt x="497078" y="0"/>
                  </a:lnTo>
                  <a:lnTo>
                    <a:pt x="0" y="497077"/>
                  </a:lnTo>
                  <a:lnTo>
                    <a:pt x="497078" y="994155"/>
                  </a:lnTo>
                  <a:lnTo>
                    <a:pt x="4852161" y="994155"/>
                  </a:lnTo>
                  <a:lnTo>
                    <a:pt x="48521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14345" y="2568448"/>
              <a:ext cx="4852670" cy="994410"/>
            </a:xfrm>
            <a:custGeom>
              <a:avLst/>
              <a:gdLst/>
              <a:ahLst/>
              <a:cxnLst/>
              <a:rect l="l" t="t" r="r" b="b"/>
              <a:pathLst>
                <a:path w="4852670" h="994410">
                  <a:moveTo>
                    <a:pt x="4852161" y="994155"/>
                  </a:moveTo>
                  <a:lnTo>
                    <a:pt x="497078" y="994155"/>
                  </a:lnTo>
                  <a:lnTo>
                    <a:pt x="0" y="497077"/>
                  </a:lnTo>
                  <a:lnTo>
                    <a:pt x="497078" y="0"/>
                  </a:lnTo>
                  <a:lnTo>
                    <a:pt x="4852161" y="0"/>
                  </a:lnTo>
                  <a:lnTo>
                    <a:pt x="4852161" y="994155"/>
                  </a:lnTo>
                  <a:close/>
                </a:path>
              </a:pathLst>
            </a:custGeom>
            <a:ln w="25400">
              <a:solidFill>
                <a:srgbClr val="8BA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740784" y="2791714"/>
            <a:ext cx="2962275" cy="52387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8620" marR="5080" indent="-376555">
              <a:lnSpc>
                <a:spcPct val="104299"/>
              </a:lnSpc>
              <a:spcBef>
                <a:spcPts val="15"/>
              </a:spcBef>
            </a:pPr>
            <a:r>
              <a:rPr sz="1600" spc="45" dirty="0">
                <a:latin typeface="Comic Sans MS"/>
                <a:cs typeface="Comic Sans MS"/>
              </a:rPr>
              <a:t>Dianggap </a:t>
            </a:r>
            <a:r>
              <a:rPr sz="1600" b="1" spc="45" dirty="0">
                <a:latin typeface="Comic Sans MS"/>
                <a:cs typeface="Comic Sans MS"/>
              </a:rPr>
              <a:t>tabunya pendidikan </a:t>
            </a:r>
            <a:r>
              <a:rPr sz="1600" b="1" spc="-680" dirty="0">
                <a:latin typeface="Comic Sans MS"/>
                <a:cs typeface="Comic Sans MS"/>
              </a:rPr>
              <a:t> </a:t>
            </a:r>
            <a:r>
              <a:rPr sz="1600" b="1" spc="45" dirty="0">
                <a:latin typeface="Comic Sans MS"/>
                <a:cs typeface="Comic Sans MS"/>
              </a:rPr>
              <a:t>seksualitas</a:t>
            </a:r>
            <a:r>
              <a:rPr sz="1600" b="1" spc="30" dirty="0">
                <a:latin typeface="Comic Sans MS"/>
                <a:cs typeface="Comic Sans MS"/>
              </a:rPr>
              <a:t> </a:t>
            </a:r>
            <a:r>
              <a:rPr sz="1600" spc="40" dirty="0">
                <a:latin typeface="Comic Sans MS"/>
                <a:cs typeface="Comic Sans MS"/>
              </a:rPr>
              <a:t>sejak</a:t>
            </a:r>
            <a:r>
              <a:rPr sz="1600" spc="50" dirty="0">
                <a:latin typeface="Comic Sans MS"/>
                <a:cs typeface="Comic Sans MS"/>
              </a:rPr>
              <a:t> </a:t>
            </a:r>
            <a:r>
              <a:rPr sz="1600" spc="40" dirty="0">
                <a:latin typeface="Comic Sans MS"/>
                <a:cs typeface="Comic Sans MS"/>
              </a:rPr>
              <a:t>dini</a:t>
            </a:r>
            <a:endParaRPr sz="1600">
              <a:latin typeface="Comic Sans MS"/>
              <a:cs typeface="Comic Sans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004567" y="2555748"/>
            <a:ext cx="4838700" cy="1019810"/>
            <a:chOff x="2004567" y="2555748"/>
            <a:chExt cx="4838700" cy="1019810"/>
          </a:xfrm>
        </p:grpSpPr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09339" y="2712720"/>
              <a:ext cx="441960" cy="3556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64279" y="2712720"/>
              <a:ext cx="1033779" cy="3556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66919" y="2712720"/>
              <a:ext cx="1104900" cy="3556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71159" y="2712720"/>
              <a:ext cx="1371599" cy="3556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85260" y="2966720"/>
              <a:ext cx="1424939" cy="35813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07000" y="2966720"/>
              <a:ext cx="830579" cy="3581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11520" y="2966720"/>
              <a:ext cx="655320" cy="35813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017267" y="2568448"/>
              <a:ext cx="994410" cy="994410"/>
            </a:xfrm>
            <a:custGeom>
              <a:avLst/>
              <a:gdLst/>
              <a:ahLst/>
              <a:cxnLst/>
              <a:rect l="l" t="t" r="r" b="b"/>
              <a:pathLst>
                <a:path w="994410" h="994410">
                  <a:moveTo>
                    <a:pt x="497077" y="0"/>
                  </a:moveTo>
                  <a:lnTo>
                    <a:pt x="449198" y="2275"/>
                  </a:lnTo>
                  <a:lnTo>
                    <a:pt x="402609" y="8961"/>
                  </a:lnTo>
                  <a:lnTo>
                    <a:pt x="357516" y="19850"/>
                  </a:lnTo>
                  <a:lnTo>
                    <a:pt x="314129" y="34735"/>
                  </a:lnTo>
                  <a:lnTo>
                    <a:pt x="272656" y="53406"/>
                  </a:lnTo>
                  <a:lnTo>
                    <a:pt x="233304" y="75657"/>
                  </a:lnTo>
                  <a:lnTo>
                    <a:pt x="196282" y="101277"/>
                  </a:lnTo>
                  <a:lnTo>
                    <a:pt x="161798" y="130061"/>
                  </a:lnTo>
                  <a:lnTo>
                    <a:pt x="130061" y="161798"/>
                  </a:lnTo>
                  <a:lnTo>
                    <a:pt x="101277" y="196282"/>
                  </a:lnTo>
                  <a:lnTo>
                    <a:pt x="75657" y="233304"/>
                  </a:lnTo>
                  <a:lnTo>
                    <a:pt x="53406" y="272656"/>
                  </a:lnTo>
                  <a:lnTo>
                    <a:pt x="34735" y="314129"/>
                  </a:lnTo>
                  <a:lnTo>
                    <a:pt x="19850" y="357516"/>
                  </a:lnTo>
                  <a:lnTo>
                    <a:pt x="8961" y="402609"/>
                  </a:lnTo>
                  <a:lnTo>
                    <a:pt x="2275" y="449198"/>
                  </a:lnTo>
                  <a:lnTo>
                    <a:pt x="0" y="497077"/>
                  </a:lnTo>
                  <a:lnTo>
                    <a:pt x="2275" y="544957"/>
                  </a:lnTo>
                  <a:lnTo>
                    <a:pt x="8961" y="591546"/>
                  </a:lnTo>
                  <a:lnTo>
                    <a:pt x="19850" y="636639"/>
                  </a:lnTo>
                  <a:lnTo>
                    <a:pt x="34735" y="680026"/>
                  </a:lnTo>
                  <a:lnTo>
                    <a:pt x="53406" y="721499"/>
                  </a:lnTo>
                  <a:lnTo>
                    <a:pt x="75657" y="760851"/>
                  </a:lnTo>
                  <a:lnTo>
                    <a:pt x="101277" y="797873"/>
                  </a:lnTo>
                  <a:lnTo>
                    <a:pt x="130061" y="832357"/>
                  </a:lnTo>
                  <a:lnTo>
                    <a:pt x="161798" y="864094"/>
                  </a:lnTo>
                  <a:lnTo>
                    <a:pt x="196282" y="892878"/>
                  </a:lnTo>
                  <a:lnTo>
                    <a:pt x="233304" y="918498"/>
                  </a:lnTo>
                  <a:lnTo>
                    <a:pt x="272656" y="940749"/>
                  </a:lnTo>
                  <a:lnTo>
                    <a:pt x="314129" y="959420"/>
                  </a:lnTo>
                  <a:lnTo>
                    <a:pt x="357516" y="974305"/>
                  </a:lnTo>
                  <a:lnTo>
                    <a:pt x="402609" y="985194"/>
                  </a:lnTo>
                  <a:lnTo>
                    <a:pt x="449198" y="991880"/>
                  </a:lnTo>
                  <a:lnTo>
                    <a:pt x="497077" y="994155"/>
                  </a:lnTo>
                  <a:lnTo>
                    <a:pt x="544937" y="991880"/>
                  </a:lnTo>
                  <a:lnTo>
                    <a:pt x="591511" y="985194"/>
                  </a:lnTo>
                  <a:lnTo>
                    <a:pt x="636593" y="974305"/>
                  </a:lnTo>
                  <a:lnTo>
                    <a:pt x="679974" y="959420"/>
                  </a:lnTo>
                  <a:lnTo>
                    <a:pt x="721444" y="940749"/>
                  </a:lnTo>
                  <a:lnTo>
                    <a:pt x="760795" y="918498"/>
                  </a:lnTo>
                  <a:lnTo>
                    <a:pt x="797819" y="892878"/>
                  </a:lnTo>
                  <a:lnTo>
                    <a:pt x="832306" y="864094"/>
                  </a:lnTo>
                  <a:lnTo>
                    <a:pt x="864050" y="832357"/>
                  </a:lnTo>
                  <a:lnTo>
                    <a:pt x="892840" y="797873"/>
                  </a:lnTo>
                  <a:lnTo>
                    <a:pt x="918468" y="760851"/>
                  </a:lnTo>
                  <a:lnTo>
                    <a:pt x="940725" y="721499"/>
                  </a:lnTo>
                  <a:lnTo>
                    <a:pt x="959404" y="680026"/>
                  </a:lnTo>
                  <a:lnTo>
                    <a:pt x="974295" y="636639"/>
                  </a:lnTo>
                  <a:lnTo>
                    <a:pt x="985189" y="591546"/>
                  </a:lnTo>
                  <a:lnTo>
                    <a:pt x="991879" y="544957"/>
                  </a:lnTo>
                  <a:lnTo>
                    <a:pt x="994156" y="497077"/>
                  </a:lnTo>
                  <a:lnTo>
                    <a:pt x="991879" y="449198"/>
                  </a:lnTo>
                  <a:lnTo>
                    <a:pt x="985189" y="402609"/>
                  </a:lnTo>
                  <a:lnTo>
                    <a:pt x="974295" y="357516"/>
                  </a:lnTo>
                  <a:lnTo>
                    <a:pt x="959404" y="314129"/>
                  </a:lnTo>
                  <a:lnTo>
                    <a:pt x="940725" y="272656"/>
                  </a:lnTo>
                  <a:lnTo>
                    <a:pt x="918468" y="233304"/>
                  </a:lnTo>
                  <a:lnTo>
                    <a:pt x="892840" y="196282"/>
                  </a:lnTo>
                  <a:lnTo>
                    <a:pt x="864050" y="161798"/>
                  </a:lnTo>
                  <a:lnTo>
                    <a:pt x="832306" y="130061"/>
                  </a:lnTo>
                  <a:lnTo>
                    <a:pt x="797819" y="101277"/>
                  </a:lnTo>
                  <a:lnTo>
                    <a:pt x="760795" y="75657"/>
                  </a:lnTo>
                  <a:lnTo>
                    <a:pt x="721444" y="53406"/>
                  </a:lnTo>
                  <a:lnTo>
                    <a:pt x="679974" y="34735"/>
                  </a:lnTo>
                  <a:lnTo>
                    <a:pt x="636593" y="19850"/>
                  </a:lnTo>
                  <a:lnTo>
                    <a:pt x="591511" y="8961"/>
                  </a:lnTo>
                  <a:lnTo>
                    <a:pt x="544937" y="2275"/>
                  </a:lnTo>
                  <a:lnTo>
                    <a:pt x="497077" y="0"/>
                  </a:lnTo>
                  <a:close/>
                </a:path>
              </a:pathLst>
            </a:custGeom>
            <a:solidFill>
              <a:srgbClr val="DEE7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017267" y="2568448"/>
              <a:ext cx="994410" cy="994410"/>
            </a:xfrm>
            <a:custGeom>
              <a:avLst/>
              <a:gdLst/>
              <a:ahLst/>
              <a:cxnLst/>
              <a:rect l="l" t="t" r="r" b="b"/>
              <a:pathLst>
                <a:path w="994410" h="994410">
                  <a:moveTo>
                    <a:pt x="0" y="497077"/>
                  </a:moveTo>
                  <a:lnTo>
                    <a:pt x="2275" y="449198"/>
                  </a:lnTo>
                  <a:lnTo>
                    <a:pt x="8961" y="402609"/>
                  </a:lnTo>
                  <a:lnTo>
                    <a:pt x="19850" y="357516"/>
                  </a:lnTo>
                  <a:lnTo>
                    <a:pt x="34735" y="314129"/>
                  </a:lnTo>
                  <a:lnTo>
                    <a:pt x="53406" y="272656"/>
                  </a:lnTo>
                  <a:lnTo>
                    <a:pt x="75657" y="233304"/>
                  </a:lnTo>
                  <a:lnTo>
                    <a:pt x="101277" y="196282"/>
                  </a:lnTo>
                  <a:lnTo>
                    <a:pt x="130061" y="161798"/>
                  </a:lnTo>
                  <a:lnTo>
                    <a:pt x="161798" y="130061"/>
                  </a:lnTo>
                  <a:lnTo>
                    <a:pt x="196282" y="101277"/>
                  </a:lnTo>
                  <a:lnTo>
                    <a:pt x="233304" y="75657"/>
                  </a:lnTo>
                  <a:lnTo>
                    <a:pt x="272656" y="53406"/>
                  </a:lnTo>
                  <a:lnTo>
                    <a:pt x="314129" y="34735"/>
                  </a:lnTo>
                  <a:lnTo>
                    <a:pt x="357516" y="19850"/>
                  </a:lnTo>
                  <a:lnTo>
                    <a:pt x="402609" y="8961"/>
                  </a:lnTo>
                  <a:lnTo>
                    <a:pt x="449198" y="2275"/>
                  </a:lnTo>
                  <a:lnTo>
                    <a:pt x="497077" y="0"/>
                  </a:lnTo>
                  <a:lnTo>
                    <a:pt x="544937" y="2275"/>
                  </a:lnTo>
                  <a:lnTo>
                    <a:pt x="591511" y="8961"/>
                  </a:lnTo>
                  <a:lnTo>
                    <a:pt x="636593" y="19850"/>
                  </a:lnTo>
                  <a:lnTo>
                    <a:pt x="679974" y="34735"/>
                  </a:lnTo>
                  <a:lnTo>
                    <a:pt x="721444" y="53406"/>
                  </a:lnTo>
                  <a:lnTo>
                    <a:pt x="760795" y="75657"/>
                  </a:lnTo>
                  <a:lnTo>
                    <a:pt x="797819" y="101277"/>
                  </a:lnTo>
                  <a:lnTo>
                    <a:pt x="832306" y="130061"/>
                  </a:lnTo>
                  <a:lnTo>
                    <a:pt x="864050" y="161798"/>
                  </a:lnTo>
                  <a:lnTo>
                    <a:pt x="892840" y="196282"/>
                  </a:lnTo>
                  <a:lnTo>
                    <a:pt x="918468" y="233304"/>
                  </a:lnTo>
                  <a:lnTo>
                    <a:pt x="940725" y="272656"/>
                  </a:lnTo>
                  <a:lnTo>
                    <a:pt x="959404" y="314129"/>
                  </a:lnTo>
                  <a:lnTo>
                    <a:pt x="974295" y="357516"/>
                  </a:lnTo>
                  <a:lnTo>
                    <a:pt x="985189" y="402609"/>
                  </a:lnTo>
                  <a:lnTo>
                    <a:pt x="991879" y="449198"/>
                  </a:lnTo>
                  <a:lnTo>
                    <a:pt x="994156" y="497077"/>
                  </a:lnTo>
                  <a:lnTo>
                    <a:pt x="991879" y="544957"/>
                  </a:lnTo>
                  <a:lnTo>
                    <a:pt x="985189" y="591546"/>
                  </a:lnTo>
                  <a:lnTo>
                    <a:pt x="974295" y="636639"/>
                  </a:lnTo>
                  <a:lnTo>
                    <a:pt x="959404" y="680026"/>
                  </a:lnTo>
                  <a:lnTo>
                    <a:pt x="940725" y="721499"/>
                  </a:lnTo>
                  <a:lnTo>
                    <a:pt x="918468" y="760851"/>
                  </a:lnTo>
                  <a:lnTo>
                    <a:pt x="892840" y="797873"/>
                  </a:lnTo>
                  <a:lnTo>
                    <a:pt x="864050" y="832357"/>
                  </a:lnTo>
                  <a:lnTo>
                    <a:pt x="832306" y="864094"/>
                  </a:lnTo>
                  <a:lnTo>
                    <a:pt x="797819" y="892878"/>
                  </a:lnTo>
                  <a:lnTo>
                    <a:pt x="760795" y="918498"/>
                  </a:lnTo>
                  <a:lnTo>
                    <a:pt x="721444" y="940749"/>
                  </a:lnTo>
                  <a:lnTo>
                    <a:pt x="679974" y="959420"/>
                  </a:lnTo>
                  <a:lnTo>
                    <a:pt x="636593" y="974305"/>
                  </a:lnTo>
                  <a:lnTo>
                    <a:pt x="591511" y="985194"/>
                  </a:lnTo>
                  <a:lnTo>
                    <a:pt x="544937" y="991880"/>
                  </a:lnTo>
                  <a:lnTo>
                    <a:pt x="497077" y="994155"/>
                  </a:lnTo>
                  <a:lnTo>
                    <a:pt x="449198" y="991880"/>
                  </a:lnTo>
                  <a:lnTo>
                    <a:pt x="402609" y="985194"/>
                  </a:lnTo>
                  <a:lnTo>
                    <a:pt x="357516" y="974305"/>
                  </a:lnTo>
                  <a:lnTo>
                    <a:pt x="314129" y="959420"/>
                  </a:lnTo>
                  <a:lnTo>
                    <a:pt x="272656" y="940749"/>
                  </a:lnTo>
                  <a:lnTo>
                    <a:pt x="233304" y="918498"/>
                  </a:lnTo>
                  <a:lnTo>
                    <a:pt x="196282" y="892878"/>
                  </a:lnTo>
                  <a:lnTo>
                    <a:pt x="161798" y="864094"/>
                  </a:lnTo>
                  <a:lnTo>
                    <a:pt x="130061" y="832357"/>
                  </a:lnTo>
                  <a:lnTo>
                    <a:pt x="101277" y="797873"/>
                  </a:lnTo>
                  <a:lnTo>
                    <a:pt x="75657" y="760851"/>
                  </a:lnTo>
                  <a:lnTo>
                    <a:pt x="53406" y="721499"/>
                  </a:lnTo>
                  <a:lnTo>
                    <a:pt x="34735" y="680026"/>
                  </a:lnTo>
                  <a:lnTo>
                    <a:pt x="19850" y="636639"/>
                  </a:lnTo>
                  <a:lnTo>
                    <a:pt x="8961" y="591546"/>
                  </a:lnTo>
                  <a:lnTo>
                    <a:pt x="2275" y="544957"/>
                  </a:lnTo>
                  <a:lnTo>
                    <a:pt x="0" y="497077"/>
                  </a:lnTo>
                  <a:close/>
                </a:path>
              </a:pathLst>
            </a:custGeom>
            <a:ln w="25400">
              <a:solidFill>
                <a:srgbClr val="8BA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2501645" y="3846703"/>
            <a:ext cx="4878070" cy="1019810"/>
            <a:chOff x="2501645" y="3846703"/>
            <a:chExt cx="4878070" cy="1019810"/>
          </a:xfrm>
        </p:grpSpPr>
        <p:sp>
          <p:nvSpPr>
            <p:cNvPr id="38" name="object 38"/>
            <p:cNvSpPr/>
            <p:nvPr/>
          </p:nvSpPr>
          <p:spPr>
            <a:xfrm>
              <a:off x="2514345" y="3859403"/>
              <a:ext cx="4852670" cy="994410"/>
            </a:xfrm>
            <a:custGeom>
              <a:avLst/>
              <a:gdLst/>
              <a:ahLst/>
              <a:cxnLst/>
              <a:rect l="l" t="t" r="r" b="b"/>
              <a:pathLst>
                <a:path w="4852670" h="994410">
                  <a:moveTo>
                    <a:pt x="4852161" y="0"/>
                  </a:moveTo>
                  <a:lnTo>
                    <a:pt x="497078" y="0"/>
                  </a:lnTo>
                  <a:lnTo>
                    <a:pt x="0" y="497103"/>
                  </a:lnTo>
                  <a:lnTo>
                    <a:pt x="497078" y="994206"/>
                  </a:lnTo>
                  <a:lnTo>
                    <a:pt x="4852161" y="994206"/>
                  </a:lnTo>
                  <a:lnTo>
                    <a:pt x="48521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514345" y="3859403"/>
              <a:ext cx="4852670" cy="994410"/>
            </a:xfrm>
            <a:custGeom>
              <a:avLst/>
              <a:gdLst/>
              <a:ahLst/>
              <a:cxnLst/>
              <a:rect l="l" t="t" r="r" b="b"/>
              <a:pathLst>
                <a:path w="4852670" h="994410">
                  <a:moveTo>
                    <a:pt x="4852161" y="994206"/>
                  </a:moveTo>
                  <a:lnTo>
                    <a:pt x="497078" y="994206"/>
                  </a:lnTo>
                  <a:lnTo>
                    <a:pt x="0" y="497103"/>
                  </a:lnTo>
                  <a:lnTo>
                    <a:pt x="497078" y="0"/>
                  </a:lnTo>
                  <a:lnTo>
                    <a:pt x="4852161" y="0"/>
                  </a:lnTo>
                  <a:lnTo>
                    <a:pt x="4852161" y="994206"/>
                  </a:lnTo>
                  <a:close/>
                </a:path>
              </a:pathLst>
            </a:custGeom>
            <a:ln w="25399">
              <a:solidFill>
                <a:srgbClr val="8BA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745865" y="4211002"/>
            <a:ext cx="29559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45" dirty="0">
                <a:latin typeface="Comic Sans MS"/>
                <a:cs typeface="Comic Sans MS"/>
              </a:rPr>
              <a:t>Perubahan</a:t>
            </a:r>
            <a:r>
              <a:rPr sz="1600" b="1" spc="25" dirty="0">
                <a:latin typeface="Comic Sans MS"/>
                <a:cs typeface="Comic Sans MS"/>
              </a:rPr>
              <a:t> </a:t>
            </a:r>
            <a:r>
              <a:rPr sz="1600" b="1" spc="35" dirty="0">
                <a:latin typeface="Comic Sans MS"/>
                <a:cs typeface="Comic Sans MS"/>
              </a:rPr>
              <a:t>gaya</a:t>
            </a:r>
            <a:r>
              <a:rPr sz="1600" b="1" spc="75" dirty="0">
                <a:latin typeface="Comic Sans MS"/>
                <a:cs typeface="Comic Sans MS"/>
              </a:rPr>
              <a:t> </a:t>
            </a:r>
            <a:r>
              <a:rPr sz="1600" b="1" spc="40" dirty="0">
                <a:latin typeface="Comic Sans MS"/>
                <a:cs typeface="Comic Sans MS"/>
              </a:rPr>
              <a:t>hidup</a:t>
            </a:r>
            <a:r>
              <a:rPr sz="1600" b="1" spc="60" dirty="0">
                <a:latin typeface="Comic Sans MS"/>
                <a:cs typeface="Comic Sans MS"/>
              </a:rPr>
              <a:t> </a:t>
            </a:r>
            <a:r>
              <a:rPr sz="1600" spc="40" dirty="0">
                <a:latin typeface="Comic Sans MS"/>
                <a:cs typeface="Comic Sans MS"/>
              </a:rPr>
              <a:t>global</a:t>
            </a:r>
            <a:endParaRPr sz="1600">
              <a:latin typeface="Comic Sans MS"/>
              <a:cs typeface="Comic Sans MS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614420" y="4130040"/>
            <a:ext cx="3225800" cy="355600"/>
            <a:chOff x="3614420" y="4130040"/>
            <a:chExt cx="3225800" cy="355600"/>
          </a:xfrm>
        </p:grpSpPr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614420" y="4130040"/>
              <a:ext cx="1346200" cy="3556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59960" y="4130040"/>
              <a:ext cx="759460" cy="3556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323840" y="4130040"/>
              <a:ext cx="833119" cy="35560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958840" y="4130040"/>
              <a:ext cx="881380" cy="355600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2004567" y="3846703"/>
            <a:ext cx="1019810" cy="1019810"/>
            <a:chOff x="2004567" y="3846703"/>
            <a:chExt cx="1019810" cy="1019810"/>
          </a:xfrm>
        </p:grpSpPr>
        <p:sp>
          <p:nvSpPr>
            <p:cNvPr id="47" name="object 47"/>
            <p:cNvSpPr/>
            <p:nvPr/>
          </p:nvSpPr>
          <p:spPr>
            <a:xfrm>
              <a:off x="2017267" y="3859403"/>
              <a:ext cx="994410" cy="994410"/>
            </a:xfrm>
            <a:custGeom>
              <a:avLst/>
              <a:gdLst/>
              <a:ahLst/>
              <a:cxnLst/>
              <a:rect l="l" t="t" r="r" b="b"/>
              <a:pathLst>
                <a:path w="994410" h="994410">
                  <a:moveTo>
                    <a:pt x="497077" y="0"/>
                  </a:moveTo>
                  <a:lnTo>
                    <a:pt x="449198" y="2275"/>
                  </a:lnTo>
                  <a:lnTo>
                    <a:pt x="402609" y="8963"/>
                  </a:lnTo>
                  <a:lnTo>
                    <a:pt x="357516" y="19855"/>
                  </a:lnTo>
                  <a:lnTo>
                    <a:pt x="314129" y="34743"/>
                  </a:lnTo>
                  <a:lnTo>
                    <a:pt x="272656" y="53419"/>
                  </a:lnTo>
                  <a:lnTo>
                    <a:pt x="233304" y="75673"/>
                  </a:lnTo>
                  <a:lnTo>
                    <a:pt x="196282" y="101298"/>
                  </a:lnTo>
                  <a:lnTo>
                    <a:pt x="161798" y="130086"/>
                  </a:lnTo>
                  <a:lnTo>
                    <a:pt x="130061" y="161827"/>
                  </a:lnTo>
                  <a:lnTo>
                    <a:pt x="101277" y="196314"/>
                  </a:lnTo>
                  <a:lnTo>
                    <a:pt x="75657" y="233339"/>
                  </a:lnTo>
                  <a:lnTo>
                    <a:pt x="53406" y="272692"/>
                  </a:lnTo>
                  <a:lnTo>
                    <a:pt x="34735" y="314167"/>
                  </a:lnTo>
                  <a:lnTo>
                    <a:pt x="19850" y="357553"/>
                  </a:lnTo>
                  <a:lnTo>
                    <a:pt x="8961" y="402644"/>
                  </a:lnTo>
                  <a:lnTo>
                    <a:pt x="2275" y="449230"/>
                  </a:lnTo>
                  <a:lnTo>
                    <a:pt x="0" y="497103"/>
                  </a:lnTo>
                  <a:lnTo>
                    <a:pt x="2275" y="544978"/>
                  </a:lnTo>
                  <a:lnTo>
                    <a:pt x="8961" y="591566"/>
                  </a:lnTo>
                  <a:lnTo>
                    <a:pt x="19850" y="636657"/>
                  </a:lnTo>
                  <a:lnTo>
                    <a:pt x="34735" y="680044"/>
                  </a:lnTo>
                  <a:lnTo>
                    <a:pt x="53406" y="721519"/>
                  </a:lnTo>
                  <a:lnTo>
                    <a:pt x="75657" y="760872"/>
                  </a:lnTo>
                  <a:lnTo>
                    <a:pt x="101277" y="797897"/>
                  </a:lnTo>
                  <a:lnTo>
                    <a:pt x="130061" y="832384"/>
                  </a:lnTo>
                  <a:lnTo>
                    <a:pt x="161798" y="864125"/>
                  </a:lnTo>
                  <a:lnTo>
                    <a:pt x="196282" y="892911"/>
                  </a:lnTo>
                  <a:lnTo>
                    <a:pt x="233304" y="918536"/>
                  </a:lnTo>
                  <a:lnTo>
                    <a:pt x="272656" y="940789"/>
                  </a:lnTo>
                  <a:lnTo>
                    <a:pt x="314129" y="959464"/>
                  </a:lnTo>
                  <a:lnTo>
                    <a:pt x="357516" y="974351"/>
                  </a:lnTo>
                  <a:lnTo>
                    <a:pt x="402609" y="985243"/>
                  </a:lnTo>
                  <a:lnTo>
                    <a:pt x="449198" y="991931"/>
                  </a:lnTo>
                  <a:lnTo>
                    <a:pt x="497077" y="994206"/>
                  </a:lnTo>
                  <a:lnTo>
                    <a:pt x="544937" y="991931"/>
                  </a:lnTo>
                  <a:lnTo>
                    <a:pt x="591511" y="985243"/>
                  </a:lnTo>
                  <a:lnTo>
                    <a:pt x="636593" y="974351"/>
                  </a:lnTo>
                  <a:lnTo>
                    <a:pt x="679974" y="959464"/>
                  </a:lnTo>
                  <a:lnTo>
                    <a:pt x="721444" y="940789"/>
                  </a:lnTo>
                  <a:lnTo>
                    <a:pt x="760795" y="918536"/>
                  </a:lnTo>
                  <a:lnTo>
                    <a:pt x="797819" y="892911"/>
                  </a:lnTo>
                  <a:lnTo>
                    <a:pt x="832306" y="864125"/>
                  </a:lnTo>
                  <a:lnTo>
                    <a:pt x="864050" y="832384"/>
                  </a:lnTo>
                  <a:lnTo>
                    <a:pt x="892840" y="797897"/>
                  </a:lnTo>
                  <a:lnTo>
                    <a:pt x="918468" y="760872"/>
                  </a:lnTo>
                  <a:lnTo>
                    <a:pt x="940725" y="721519"/>
                  </a:lnTo>
                  <a:lnTo>
                    <a:pt x="959404" y="680044"/>
                  </a:lnTo>
                  <a:lnTo>
                    <a:pt x="974295" y="636657"/>
                  </a:lnTo>
                  <a:lnTo>
                    <a:pt x="985189" y="591566"/>
                  </a:lnTo>
                  <a:lnTo>
                    <a:pt x="991879" y="544978"/>
                  </a:lnTo>
                  <a:lnTo>
                    <a:pt x="994156" y="497103"/>
                  </a:lnTo>
                  <a:lnTo>
                    <a:pt x="991879" y="449230"/>
                  </a:lnTo>
                  <a:lnTo>
                    <a:pt x="985189" y="402644"/>
                  </a:lnTo>
                  <a:lnTo>
                    <a:pt x="974295" y="357553"/>
                  </a:lnTo>
                  <a:lnTo>
                    <a:pt x="959404" y="314167"/>
                  </a:lnTo>
                  <a:lnTo>
                    <a:pt x="940725" y="272692"/>
                  </a:lnTo>
                  <a:lnTo>
                    <a:pt x="918468" y="233339"/>
                  </a:lnTo>
                  <a:lnTo>
                    <a:pt x="892840" y="196314"/>
                  </a:lnTo>
                  <a:lnTo>
                    <a:pt x="864050" y="161827"/>
                  </a:lnTo>
                  <a:lnTo>
                    <a:pt x="832306" y="130086"/>
                  </a:lnTo>
                  <a:lnTo>
                    <a:pt x="797819" y="101298"/>
                  </a:lnTo>
                  <a:lnTo>
                    <a:pt x="760795" y="75673"/>
                  </a:lnTo>
                  <a:lnTo>
                    <a:pt x="721444" y="53419"/>
                  </a:lnTo>
                  <a:lnTo>
                    <a:pt x="679974" y="34743"/>
                  </a:lnTo>
                  <a:lnTo>
                    <a:pt x="636593" y="19855"/>
                  </a:lnTo>
                  <a:lnTo>
                    <a:pt x="591511" y="8963"/>
                  </a:lnTo>
                  <a:lnTo>
                    <a:pt x="544937" y="2275"/>
                  </a:lnTo>
                  <a:lnTo>
                    <a:pt x="497077" y="0"/>
                  </a:lnTo>
                  <a:close/>
                </a:path>
              </a:pathLst>
            </a:custGeom>
            <a:solidFill>
              <a:srgbClr val="DEE7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017267" y="3859403"/>
              <a:ext cx="994410" cy="994410"/>
            </a:xfrm>
            <a:custGeom>
              <a:avLst/>
              <a:gdLst/>
              <a:ahLst/>
              <a:cxnLst/>
              <a:rect l="l" t="t" r="r" b="b"/>
              <a:pathLst>
                <a:path w="994410" h="994410">
                  <a:moveTo>
                    <a:pt x="0" y="497103"/>
                  </a:moveTo>
                  <a:lnTo>
                    <a:pt x="2275" y="449230"/>
                  </a:lnTo>
                  <a:lnTo>
                    <a:pt x="8961" y="402644"/>
                  </a:lnTo>
                  <a:lnTo>
                    <a:pt x="19850" y="357553"/>
                  </a:lnTo>
                  <a:lnTo>
                    <a:pt x="34735" y="314167"/>
                  </a:lnTo>
                  <a:lnTo>
                    <a:pt x="53406" y="272692"/>
                  </a:lnTo>
                  <a:lnTo>
                    <a:pt x="75657" y="233339"/>
                  </a:lnTo>
                  <a:lnTo>
                    <a:pt x="101277" y="196314"/>
                  </a:lnTo>
                  <a:lnTo>
                    <a:pt x="130061" y="161827"/>
                  </a:lnTo>
                  <a:lnTo>
                    <a:pt x="161798" y="130086"/>
                  </a:lnTo>
                  <a:lnTo>
                    <a:pt x="196282" y="101298"/>
                  </a:lnTo>
                  <a:lnTo>
                    <a:pt x="233304" y="75673"/>
                  </a:lnTo>
                  <a:lnTo>
                    <a:pt x="272656" y="53419"/>
                  </a:lnTo>
                  <a:lnTo>
                    <a:pt x="314129" y="34743"/>
                  </a:lnTo>
                  <a:lnTo>
                    <a:pt x="357516" y="19855"/>
                  </a:lnTo>
                  <a:lnTo>
                    <a:pt x="402609" y="8963"/>
                  </a:lnTo>
                  <a:lnTo>
                    <a:pt x="449198" y="2275"/>
                  </a:lnTo>
                  <a:lnTo>
                    <a:pt x="497077" y="0"/>
                  </a:lnTo>
                  <a:lnTo>
                    <a:pt x="544937" y="2275"/>
                  </a:lnTo>
                  <a:lnTo>
                    <a:pt x="591511" y="8963"/>
                  </a:lnTo>
                  <a:lnTo>
                    <a:pt x="636593" y="19855"/>
                  </a:lnTo>
                  <a:lnTo>
                    <a:pt x="679974" y="34743"/>
                  </a:lnTo>
                  <a:lnTo>
                    <a:pt x="721444" y="53419"/>
                  </a:lnTo>
                  <a:lnTo>
                    <a:pt x="760795" y="75673"/>
                  </a:lnTo>
                  <a:lnTo>
                    <a:pt x="797819" y="101298"/>
                  </a:lnTo>
                  <a:lnTo>
                    <a:pt x="832306" y="130086"/>
                  </a:lnTo>
                  <a:lnTo>
                    <a:pt x="864050" y="161827"/>
                  </a:lnTo>
                  <a:lnTo>
                    <a:pt x="892840" y="196314"/>
                  </a:lnTo>
                  <a:lnTo>
                    <a:pt x="918468" y="233339"/>
                  </a:lnTo>
                  <a:lnTo>
                    <a:pt x="940725" y="272692"/>
                  </a:lnTo>
                  <a:lnTo>
                    <a:pt x="959404" y="314167"/>
                  </a:lnTo>
                  <a:lnTo>
                    <a:pt x="974295" y="357553"/>
                  </a:lnTo>
                  <a:lnTo>
                    <a:pt x="985189" y="402644"/>
                  </a:lnTo>
                  <a:lnTo>
                    <a:pt x="991879" y="449230"/>
                  </a:lnTo>
                  <a:lnTo>
                    <a:pt x="994156" y="497103"/>
                  </a:lnTo>
                  <a:lnTo>
                    <a:pt x="991879" y="544978"/>
                  </a:lnTo>
                  <a:lnTo>
                    <a:pt x="985189" y="591566"/>
                  </a:lnTo>
                  <a:lnTo>
                    <a:pt x="974295" y="636657"/>
                  </a:lnTo>
                  <a:lnTo>
                    <a:pt x="959404" y="680044"/>
                  </a:lnTo>
                  <a:lnTo>
                    <a:pt x="940725" y="721519"/>
                  </a:lnTo>
                  <a:lnTo>
                    <a:pt x="918468" y="760872"/>
                  </a:lnTo>
                  <a:lnTo>
                    <a:pt x="892840" y="797897"/>
                  </a:lnTo>
                  <a:lnTo>
                    <a:pt x="864050" y="832384"/>
                  </a:lnTo>
                  <a:lnTo>
                    <a:pt x="832306" y="864125"/>
                  </a:lnTo>
                  <a:lnTo>
                    <a:pt x="797819" y="892911"/>
                  </a:lnTo>
                  <a:lnTo>
                    <a:pt x="760795" y="918536"/>
                  </a:lnTo>
                  <a:lnTo>
                    <a:pt x="721444" y="940789"/>
                  </a:lnTo>
                  <a:lnTo>
                    <a:pt x="679974" y="959464"/>
                  </a:lnTo>
                  <a:lnTo>
                    <a:pt x="636593" y="974351"/>
                  </a:lnTo>
                  <a:lnTo>
                    <a:pt x="591511" y="985243"/>
                  </a:lnTo>
                  <a:lnTo>
                    <a:pt x="544937" y="991931"/>
                  </a:lnTo>
                  <a:lnTo>
                    <a:pt x="497077" y="994206"/>
                  </a:lnTo>
                  <a:lnTo>
                    <a:pt x="449198" y="991931"/>
                  </a:lnTo>
                  <a:lnTo>
                    <a:pt x="402609" y="985243"/>
                  </a:lnTo>
                  <a:lnTo>
                    <a:pt x="357516" y="974351"/>
                  </a:lnTo>
                  <a:lnTo>
                    <a:pt x="314129" y="959464"/>
                  </a:lnTo>
                  <a:lnTo>
                    <a:pt x="272656" y="940789"/>
                  </a:lnTo>
                  <a:lnTo>
                    <a:pt x="233304" y="918536"/>
                  </a:lnTo>
                  <a:lnTo>
                    <a:pt x="196282" y="892911"/>
                  </a:lnTo>
                  <a:lnTo>
                    <a:pt x="161798" y="864125"/>
                  </a:lnTo>
                  <a:lnTo>
                    <a:pt x="130061" y="832384"/>
                  </a:lnTo>
                  <a:lnTo>
                    <a:pt x="101277" y="797897"/>
                  </a:lnTo>
                  <a:lnTo>
                    <a:pt x="75657" y="760872"/>
                  </a:lnTo>
                  <a:lnTo>
                    <a:pt x="53406" y="721519"/>
                  </a:lnTo>
                  <a:lnTo>
                    <a:pt x="34735" y="680044"/>
                  </a:lnTo>
                  <a:lnTo>
                    <a:pt x="19850" y="636657"/>
                  </a:lnTo>
                  <a:lnTo>
                    <a:pt x="8961" y="591566"/>
                  </a:lnTo>
                  <a:lnTo>
                    <a:pt x="2275" y="544978"/>
                  </a:lnTo>
                  <a:lnTo>
                    <a:pt x="0" y="497103"/>
                  </a:lnTo>
                  <a:close/>
                </a:path>
              </a:pathLst>
            </a:custGeom>
            <a:ln w="25400">
              <a:solidFill>
                <a:srgbClr val="8BA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14687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02279" y="499173"/>
            <a:ext cx="37909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Organ</a:t>
            </a:r>
            <a:r>
              <a:rPr sz="2400" spc="-50" dirty="0"/>
              <a:t> </a:t>
            </a:r>
            <a:r>
              <a:rPr sz="2400" spc="-5" dirty="0"/>
              <a:t>Reproduksi </a:t>
            </a:r>
            <a:r>
              <a:rPr sz="2400" dirty="0"/>
              <a:t>Wanita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91664" y="1059611"/>
            <a:ext cx="5007737" cy="35800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14687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43579" y="499173"/>
            <a:ext cx="3307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Organ</a:t>
            </a:r>
            <a:r>
              <a:rPr sz="2400" spc="-60" dirty="0"/>
              <a:t> </a:t>
            </a:r>
            <a:r>
              <a:rPr sz="2400" spc="-5" dirty="0"/>
              <a:t>Reproduksi</a:t>
            </a:r>
            <a:r>
              <a:rPr sz="2400" spc="-10" dirty="0"/>
              <a:t> </a:t>
            </a:r>
            <a:r>
              <a:rPr sz="2400" dirty="0"/>
              <a:t>Pria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7732" y="987539"/>
            <a:ext cx="4935601" cy="35910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394</Words>
  <Application>Microsoft Office PowerPoint</Application>
  <PresentationFormat>On-screen Show (16:9)</PresentationFormat>
  <Paragraphs>95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Mengenal Reproduksi Secara Dini Untuk Menghindari Kesalahan Di Masa Depan  oleh : Guru IPA MTs Tonjongsari Nuraena, S.Pd Nunik Nurlatipah, S.Pd.I Ade Mahmudah, S.Pd Hayun Mupidah, S.Pd</vt:lpstr>
      <vt:lpstr>Apa itu Kesehatan Reproduksi ?</vt:lpstr>
      <vt:lpstr>KESEHATAN REPRODUKSI (KESPRO)</vt:lpstr>
      <vt:lpstr>Remaja</vt:lpstr>
      <vt:lpstr>PowerPoint Presentation</vt:lpstr>
      <vt:lpstr>PowerPoint Presentation</vt:lpstr>
      <vt:lpstr>Mengapa Pendidikan  Reproduksi Remaja itu Penting ?</vt:lpstr>
      <vt:lpstr>Organ Reproduksi Wanita</vt:lpstr>
      <vt:lpstr>Organ Reproduksi Pria</vt:lpstr>
      <vt:lpstr>Pubertas</vt:lpstr>
      <vt:lpstr>Perubahan Fisik</vt:lpstr>
      <vt:lpstr>Perubahan Psikologis</vt:lpstr>
      <vt:lpstr>PowerPoint Presentation</vt:lpstr>
      <vt:lpstr>PowerPoint Presentation</vt:lpstr>
      <vt:lpstr>Sehat saat Menstruasi</vt:lpstr>
      <vt:lpstr>PowerPoint Presentation</vt:lpstr>
      <vt:lpstr>Seks Pra Nikah</vt:lpstr>
      <vt:lpstr>PowerPoint Presentation</vt:lpstr>
      <vt:lpstr>Penyakit Menular Seksual</vt:lpstr>
      <vt:lpstr>PowerPoint Presentation</vt:lpstr>
      <vt:lpstr>PowerPoint Presentation</vt:lpstr>
      <vt:lpstr>Terimakasih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User</cp:lastModifiedBy>
  <cp:revision>11</cp:revision>
  <dcterms:created xsi:type="dcterms:W3CDTF">2024-09-08T02:27:09Z</dcterms:created>
  <dcterms:modified xsi:type="dcterms:W3CDTF">2024-09-08T18:05:52Z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2024-09-08T00:00:00Z</vt:filetime>
  </property>
</Properties>
</file>